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8" r:id="rId2"/>
    <p:sldId id="303" r:id="rId3"/>
    <p:sldId id="302" r:id="rId4"/>
    <p:sldId id="301" r:id="rId5"/>
    <p:sldId id="300" r:id="rId6"/>
    <p:sldId id="299" r:id="rId7"/>
    <p:sldId id="304" r:id="rId8"/>
    <p:sldId id="298" r:id="rId9"/>
    <p:sldId id="296" r:id="rId10"/>
    <p:sldId id="295" r:id="rId11"/>
    <p:sldId id="294" r:id="rId12"/>
    <p:sldId id="293" r:id="rId13"/>
    <p:sldId id="292" r:id="rId14"/>
    <p:sldId id="291" r:id="rId15"/>
    <p:sldId id="306" r:id="rId16"/>
    <p:sldId id="305" r:id="rId17"/>
    <p:sldId id="280" r:id="rId18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7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9027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3500" y="26732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116197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2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EA_logo-white-taglin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9691" y="6464808"/>
            <a:ext cx="1914029" cy="324321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420338"/>
            <a:ext cx="9144000" cy="457200"/>
          </a:xfrm>
          <a:prstGeom prst="rect">
            <a:avLst/>
          </a:prstGeom>
        </p:spPr>
      </p:pic>
      <p:pic>
        <p:nvPicPr>
          <p:cNvPr id="2" name="Picture 1" descr="ADEA LOGO WHITE W-TAGLINE.ai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23" y="6419557"/>
            <a:ext cx="1992924" cy="43844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46538" y="6488668"/>
            <a:ext cx="59587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200" dirty="0">
                <a:solidFill>
                  <a:schemeClr val="bg1"/>
                </a:solidFill>
                <a:latin typeface="Avenir Light"/>
                <a:cs typeface="Avenir Light"/>
              </a:rPr>
              <a:t>AMERICAN</a:t>
            </a:r>
            <a:r>
              <a:rPr lang="en-US" sz="1300" spc="200" baseline="0" dirty="0">
                <a:solidFill>
                  <a:schemeClr val="bg1"/>
                </a:solidFill>
                <a:latin typeface="Avenir Light"/>
                <a:cs typeface="Avenir Light"/>
              </a:rPr>
              <a:t> DENTAL EDUCATION ASSOCIATION</a:t>
            </a:r>
            <a:endParaRPr lang="en-US" sz="1300" spc="2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078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47700"/>
            <a:ext cx="4038600" cy="39624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47701"/>
            <a:ext cx="40386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8" name="Picture 7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9691" y="6464808"/>
            <a:ext cx="1914029" cy="3243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965"/>
            <a:ext cx="4010025" cy="8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0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80175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/>
              <a:t>Contact information</a:t>
            </a:r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229921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3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80175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/>
              <a:t>Contact information</a:t>
            </a:r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229921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5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270" y="1592012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705" y="429897"/>
            <a:ext cx="5276543" cy="894078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32780" y="6474411"/>
            <a:ext cx="8158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720" dirty="0">
                <a:solidFill>
                  <a:srgbClr val="FFFFFF"/>
                </a:solidFill>
                <a:latin typeface="Avenir Light"/>
                <a:cs typeface="Avenir Light"/>
              </a:rPr>
              <a:t>AMERICAN DENTAL EDUCATION ASSOCIATION</a:t>
            </a:r>
          </a:p>
        </p:txBody>
      </p:sp>
    </p:spTree>
    <p:extLst>
      <p:ext uri="{BB962C8B-B14F-4D97-AF65-F5344CB8AC3E}">
        <p14:creationId xmlns:p14="http://schemas.microsoft.com/office/powerpoint/2010/main" val="336992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2278017"/>
            <a:ext cx="8418286" cy="18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American Dental Education Association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6642953-EB25-364F-98E1-6322234C593C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2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9" r:id="rId6"/>
    <p:sldLayoutId id="2147483680" r:id="rId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Light"/>
          <a:ea typeface="+mn-ea"/>
          <a:cs typeface="Avenir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Light"/>
          <a:ea typeface="+mn-ea"/>
          <a:cs typeface="Avenir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Light"/>
          <a:ea typeface="+mn-ea"/>
          <a:cs typeface="Avenir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FEC22DA-0530-47FE-9D4D-9A330EE6F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00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schematic&#10;&#10;Description automatically generated with medium confidence">
            <a:extLst>
              <a:ext uri="{FF2B5EF4-FFF2-40B4-BE49-F238E27FC236}">
                <a16:creationId xmlns:a16="http://schemas.microsoft.com/office/drawing/2014/main" id="{767CD2B2-4657-47E6-B921-1FF9DE9191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" y="0"/>
            <a:ext cx="8729472" cy="639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21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1BF1CA2D-81B1-4789-9DF3-3A172A386B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9" y="0"/>
            <a:ext cx="8761041" cy="64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87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7FC496C-A150-477F-A515-A25B4D858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1" y="0"/>
            <a:ext cx="8709878" cy="638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6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187DF3C-BD19-4821-8183-C3F11F81B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60" y="0"/>
            <a:ext cx="8734479" cy="640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13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A80EE269-E0B6-470E-9D2B-8F74362866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9" y="0"/>
            <a:ext cx="8768661" cy="641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20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352BF273-F6DD-49B7-9F2E-38FFF34C21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4" y="0"/>
            <a:ext cx="8754291" cy="639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87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EF96FC3D-BA5A-435A-B40E-B624F85E33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7" y="0"/>
            <a:ext cx="8718586" cy="640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29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94378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adea.org/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DentEdTrends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7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35D1C94C-A75C-4868-BF85-8A8CBC2EE0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0"/>
            <a:ext cx="8823960" cy="640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12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80B91-6FFD-4A14-904F-2DBC43AADE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3" y="0"/>
            <a:ext cx="8763393" cy="641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2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5B533ED4-977A-49E1-B975-B6DE51D8D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5" y="0"/>
            <a:ext cx="8728350" cy="638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97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41C8F1E2-36A5-41BB-9ADF-DEDAEA004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7" y="0"/>
            <a:ext cx="8738046" cy="640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07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3B70E70-6493-4CEB-A2C4-C6B5880A9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0" y="0"/>
            <a:ext cx="8751840" cy="641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07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2EA2AAEE-0703-4DFA-80EC-05A9A01A2A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6" y="0"/>
            <a:ext cx="8738047" cy="640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31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diagram&#10;&#10;Description automatically generated">
            <a:extLst>
              <a:ext uri="{FF2B5EF4-FFF2-40B4-BE49-F238E27FC236}">
                <a16:creationId xmlns:a16="http://schemas.microsoft.com/office/drawing/2014/main" id="{9C849034-F3C0-4DED-91D4-85F6FEBAEA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74" y="0"/>
            <a:ext cx="874505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7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32CDC6BD-7410-4C68-A31F-5EDF26CBB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9" y="0"/>
            <a:ext cx="873822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551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</TotalTime>
  <Words>5</Words>
  <Application>Microsoft Office PowerPoint</Application>
  <PresentationFormat>On-screen Show (4:3)</PresentationFormat>
  <Paragraphs>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Avenir Book</vt:lpstr>
      <vt:lpstr>Avenir Light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Kimner, Susan</dc:creator>
  <cp:lastModifiedBy>Kimner, Susan</cp:lastModifiedBy>
  <cp:revision>81</cp:revision>
  <cp:lastPrinted>2016-10-19T13:37:53Z</cp:lastPrinted>
  <dcterms:created xsi:type="dcterms:W3CDTF">2014-11-04T15:57:46Z</dcterms:created>
  <dcterms:modified xsi:type="dcterms:W3CDTF">2021-01-07T21:42:17Z</dcterms:modified>
</cp:coreProperties>
</file>