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38661" y="347452"/>
            <a:ext cx="2180590" cy="323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venir LT 65 Medium"/>
                <a:cs typeface="Avenir LT 65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Avenir LT 65 Medium"/>
                <a:cs typeface="Avenir LT 65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Avenir LT 65 Medium"/>
                <a:cs typeface="Avenir LT 65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Avenir LT 65 Medium"/>
                <a:cs typeface="Avenir LT 65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7539335" cy="1885314"/>
          </a:xfrm>
          <a:custGeom>
            <a:avLst/>
            <a:gdLst/>
            <a:ahLst/>
            <a:cxnLst/>
            <a:rect l="l" t="t" r="r" b="b"/>
            <a:pathLst>
              <a:path w="17539335" h="1885314">
                <a:moveTo>
                  <a:pt x="17538732" y="0"/>
                </a:moveTo>
                <a:lnTo>
                  <a:pt x="0" y="0"/>
                </a:lnTo>
                <a:lnTo>
                  <a:pt x="0" y="1884759"/>
                </a:lnTo>
                <a:lnTo>
                  <a:pt x="17538732" y="1884759"/>
                </a:lnTo>
                <a:lnTo>
                  <a:pt x="1753873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7748150" y="0"/>
            <a:ext cx="2356485" cy="1885314"/>
          </a:xfrm>
          <a:custGeom>
            <a:avLst/>
            <a:gdLst/>
            <a:ahLst/>
            <a:cxnLst/>
            <a:rect l="l" t="t" r="r" b="b"/>
            <a:pathLst>
              <a:path w="2356484" h="1885314">
                <a:moveTo>
                  <a:pt x="2355949" y="0"/>
                </a:moveTo>
                <a:lnTo>
                  <a:pt x="0" y="0"/>
                </a:lnTo>
                <a:lnTo>
                  <a:pt x="0" y="1884759"/>
                </a:lnTo>
                <a:lnTo>
                  <a:pt x="2355949" y="1884759"/>
                </a:lnTo>
                <a:lnTo>
                  <a:pt x="2355949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2094177"/>
            <a:ext cx="6953250" cy="9214485"/>
          </a:xfrm>
          <a:custGeom>
            <a:avLst/>
            <a:gdLst/>
            <a:ahLst/>
            <a:cxnLst/>
            <a:rect l="l" t="t" r="r" b="b"/>
            <a:pathLst>
              <a:path w="6953250" h="9214485">
                <a:moveTo>
                  <a:pt x="6952667" y="0"/>
                </a:moveTo>
                <a:lnTo>
                  <a:pt x="0" y="0"/>
                </a:lnTo>
                <a:lnTo>
                  <a:pt x="0" y="9214379"/>
                </a:lnTo>
                <a:lnTo>
                  <a:pt x="6952667" y="9214379"/>
                </a:lnTo>
                <a:lnTo>
                  <a:pt x="6952667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844" y="411371"/>
            <a:ext cx="16656685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venir LT 65 Medium"/>
                <a:cs typeface="Avenir LT 65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Relationship Id="rId25" Type="http://schemas.openxmlformats.org/officeDocument/2006/relationships/image" Target="../media/image62.png"/><Relationship Id="rId26" Type="http://schemas.openxmlformats.org/officeDocument/2006/relationships/image" Target="../media/image63.png"/><Relationship Id="rId27" Type="http://schemas.openxmlformats.org/officeDocument/2006/relationships/image" Target="../media/image64.png"/><Relationship Id="rId28" Type="http://schemas.openxmlformats.org/officeDocument/2006/relationships/image" Target="../media/image65.png"/><Relationship Id="rId29" Type="http://schemas.openxmlformats.org/officeDocument/2006/relationships/image" Target="../media/image66.png"/><Relationship Id="rId30" Type="http://schemas.openxmlformats.org/officeDocument/2006/relationships/image" Target="../media/image67.png"/><Relationship Id="rId31" Type="http://schemas.openxmlformats.org/officeDocument/2006/relationships/image" Target="../media/image68.png"/><Relationship Id="rId32" Type="http://schemas.openxmlformats.org/officeDocument/2006/relationships/image" Target="../media/image69.png"/><Relationship Id="rId33" Type="http://schemas.openxmlformats.org/officeDocument/2006/relationships/image" Target="../media/image70.png"/><Relationship Id="rId34" Type="http://schemas.openxmlformats.org/officeDocument/2006/relationships/image" Target="../media/image71.png"/><Relationship Id="rId35" Type="http://schemas.openxmlformats.org/officeDocument/2006/relationships/image" Target="../media/image7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jpg"/><Relationship Id="rId4" Type="http://schemas.openxmlformats.org/officeDocument/2006/relationships/image" Target="../media/image8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image" Target="../media/image8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png"/><Relationship Id="rId4" Type="http://schemas.openxmlformats.org/officeDocument/2006/relationships/image" Target="../media/image9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5.jpg"/><Relationship Id="rId4" Type="http://schemas.openxmlformats.org/officeDocument/2006/relationships/image" Target="../media/image9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415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M</a:t>
            </a:r>
            <a:r>
              <a:rPr dirty="0" sz="1950" spc="415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E</a:t>
            </a:r>
            <a:r>
              <a:rPr dirty="0" sz="1950" spc="420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R</a:t>
            </a:r>
            <a:r>
              <a:rPr dirty="0" sz="1950" spc="415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I</a:t>
            </a:r>
            <a:r>
              <a:rPr dirty="0" sz="1950" spc="420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C</a:t>
            </a:r>
            <a:r>
              <a:rPr dirty="0" sz="1950" spc="415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b="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420" b="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spc="-50" b="0">
                <a:solidFill>
                  <a:srgbClr val="007393"/>
                </a:solidFill>
                <a:latin typeface="Avenir LT 45 Book"/>
                <a:cs typeface="Avenir LT 45 Book"/>
              </a:rPr>
              <a:t>N</a:t>
            </a:r>
            <a:endParaRPr sz="1950">
              <a:latin typeface="Avenir LT 45 Book"/>
              <a:cs typeface="Avenir LT 45 Boo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510535" y="347452"/>
            <a:ext cx="1588135" cy="323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D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E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N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T</a:t>
            </a:r>
            <a:r>
              <a:rPr dirty="0" sz="1950" spc="28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spc="-60">
                <a:solidFill>
                  <a:srgbClr val="007393"/>
                </a:solidFill>
                <a:latin typeface="Avenir LT 45 Book"/>
                <a:cs typeface="Avenir LT 45 Book"/>
              </a:rPr>
              <a:t>L</a:t>
            </a:r>
            <a:endParaRPr sz="1950">
              <a:latin typeface="Avenir LT 45 Book"/>
              <a:cs typeface="Avenir LT 45 Boo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390022" y="347452"/>
            <a:ext cx="2453005" cy="323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E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D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U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C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28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T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I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O</a:t>
            </a:r>
            <a:r>
              <a:rPr dirty="0" sz="1950" spc="41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spc="-50">
                <a:solidFill>
                  <a:srgbClr val="007393"/>
                </a:solidFill>
                <a:latin typeface="Avenir LT 45 Book"/>
                <a:cs typeface="Avenir LT 45 Book"/>
              </a:rPr>
              <a:t>N</a:t>
            </a:r>
            <a:endParaRPr sz="1950">
              <a:latin typeface="Avenir LT 45 Book"/>
              <a:cs typeface="Avenir LT 45 Book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2134095" y="347452"/>
            <a:ext cx="2917825" cy="323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S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S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O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C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I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A</a:t>
            </a:r>
            <a:r>
              <a:rPr dirty="0" sz="1950" spc="285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T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I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>
                <a:solidFill>
                  <a:srgbClr val="007393"/>
                </a:solidFill>
                <a:latin typeface="Avenir LT 45 Book"/>
                <a:cs typeface="Avenir LT 45 Book"/>
              </a:rPr>
              <a:t>O</a:t>
            </a:r>
            <a:r>
              <a:rPr dirty="0" sz="1950" spc="420">
                <a:solidFill>
                  <a:srgbClr val="007393"/>
                </a:solidFill>
                <a:latin typeface="Avenir LT 45 Book"/>
                <a:cs typeface="Avenir LT 45 Book"/>
              </a:rPr>
              <a:t> </a:t>
            </a:r>
            <a:r>
              <a:rPr dirty="0" sz="1950" spc="-50">
                <a:solidFill>
                  <a:srgbClr val="007393"/>
                </a:solidFill>
                <a:latin typeface="Avenir LT 45 Book"/>
                <a:cs typeface="Avenir LT 45 Book"/>
              </a:rPr>
              <a:t>N</a:t>
            </a:r>
            <a:endParaRPr sz="1950">
              <a:latin typeface="Avenir LT 45 Book"/>
              <a:cs typeface="Avenir LT 45 Book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65627" y="1048751"/>
            <a:ext cx="933450" cy="889635"/>
          </a:xfrm>
          <a:custGeom>
            <a:avLst/>
            <a:gdLst/>
            <a:ahLst/>
            <a:cxnLst/>
            <a:rect l="l" t="t" r="r" b="b"/>
            <a:pathLst>
              <a:path w="933450" h="889635">
                <a:moveTo>
                  <a:pt x="546234" y="0"/>
                </a:moveTo>
                <a:lnTo>
                  <a:pt x="384250" y="0"/>
                </a:lnTo>
                <a:lnTo>
                  <a:pt x="0" y="889040"/>
                </a:lnTo>
                <a:lnTo>
                  <a:pt x="215982" y="889040"/>
                </a:lnTo>
                <a:lnTo>
                  <a:pt x="290074" y="700680"/>
                </a:lnTo>
                <a:lnTo>
                  <a:pt x="851054" y="700680"/>
                </a:lnTo>
                <a:lnTo>
                  <a:pt x="778945" y="534926"/>
                </a:lnTo>
                <a:lnTo>
                  <a:pt x="351601" y="534926"/>
                </a:lnTo>
                <a:lnTo>
                  <a:pt x="459598" y="258672"/>
                </a:lnTo>
                <a:lnTo>
                  <a:pt x="658766" y="258672"/>
                </a:lnTo>
                <a:lnTo>
                  <a:pt x="546234" y="0"/>
                </a:lnTo>
                <a:close/>
              </a:path>
              <a:path w="933450" h="889635">
                <a:moveTo>
                  <a:pt x="851054" y="700680"/>
                </a:moveTo>
                <a:lnTo>
                  <a:pt x="635394" y="700680"/>
                </a:lnTo>
                <a:lnTo>
                  <a:pt x="711988" y="889040"/>
                </a:lnTo>
                <a:lnTo>
                  <a:pt x="932997" y="889040"/>
                </a:lnTo>
                <a:lnTo>
                  <a:pt x="851054" y="700680"/>
                </a:lnTo>
                <a:close/>
              </a:path>
              <a:path w="933450" h="889635">
                <a:moveTo>
                  <a:pt x="658766" y="258672"/>
                </a:moveTo>
                <a:lnTo>
                  <a:pt x="459598" y="258672"/>
                </a:lnTo>
                <a:lnTo>
                  <a:pt x="568841" y="534926"/>
                </a:lnTo>
                <a:lnTo>
                  <a:pt x="778945" y="534926"/>
                </a:lnTo>
                <a:lnTo>
                  <a:pt x="658766" y="258672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887778" y="1048751"/>
            <a:ext cx="820419" cy="889635"/>
          </a:xfrm>
          <a:custGeom>
            <a:avLst/>
            <a:gdLst/>
            <a:ahLst/>
            <a:cxnLst/>
            <a:rect l="l" t="t" r="r" b="b"/>
            <a:pathLst>
              <a:path w="820419" h="889635">
                <a:moveTo>
                  <a:pt x="301362" y="0"/>
                </a:moveTo>
                <a:lnTo>
                  <a:pt x="0" y="0"/>
                </a:lnTo>
                <a:lnTo>
                  <a:pt x="0" y="889040"/>
                </a:lnTo>
                <a:lnTo>
                  <a:pt x="325225" y="889040"/>
                </a:lnTo>
                <a:lnTo>
                  <a:pt x="380827" y="886806"/>
                </a:lnTo>
                <a:lnTo>
                  <a:pt x="434119" y="880103"/>
                </a:lnTo>
                <a:lnTo>
                  <a:pt x="485102" y="868929"/>
                </a:lnTo>
                <a:lnTo>
                  <a:pt x="533775" y="853285"/>
                </a:lnTo>
                <a:lnTo>
                  <a:pt x="580139" y="833168"/>
                </a:lnTo>
                <a:lnTo>
                  <a:pt x="623358" y="809012"/>
                </a:lnTo>
                <a:lnTo>
                  <a:pt x="662609" y="781236"/>
                </a:lnTo>
                <a:lnTo>
                  <a:pt x="697893" y="749843"/>
                </a:lnTo>
                <a:lnTo>
                  <a:pt x="729211" y="714830"/>
                </a:lnTo>
                <a:lnTo>
                  <a:pt x="733892" y="708219"/>
                </a:lnTo>
                <a:lnTo>
                  <a:pt x="195889" y="708219"/>
                </a:lnTo>
                <a:lnTo>
                  <a:pt x="195889" y="180821"/>
                </a:lnTo>
                <a:lnTo>
                  <a:pt x="741563" y="180821"/>
                </a:lnTo>
                <a:lnTo>
                  <a:pt x="718949" y="152095"/>
                </a:lnTo>
                <a:lnTo>
                  <a:pt x="682471" y="116781"/>
                </a:lnTo>
                <a:lnTo>
                  <a:pt x="646439" y="89409"/>
                </a:lnTo>
                <a:lnTo>
                  <a:pt x="607091" y="65686"/>
                </a:lnTo>
                <a:lnTo>
                  <a:pt x="564426" y="45614"/>
                </a:lnTo>
                <a:lnTo>
                  <a:pt x="518444" y="29192"/>
                </a:lnTo>
                <a:lnTo>
                  <a:pt x="469147" y="16420"/>
                </a:lnTo>
                <a:lnTo>
                  <a:pt x="416534" y="7297"/>
                </a:lnTo>
                <a:lnTo>
                  <a:pt x="360606" y="1824"/>
                </a:lnTo>
                <a:lnTo>
                  <a:pt x="301362" y="0"/>
                </a:lnTo>
                <a:close/>
              </a:path>
              <a:path w="820419" h="889635">
                <a:moveTo>
                  <a:pt x="741563" y="180821"/>
                </a:moveTo>
                <a:lnTo>
                  <a:pt x="316430" y="180821"/>
                </a:lnTo>
                <a:lnTo>
                  <a:pt x="368962" y="183609"/>
                </a:lnTo>
                <a:lnTo>
                  <a:pt x="417078" y="191973"/>
                </a:lnTo>
                <a:lnTo>
                  <a:pt x="460780" y="205913"/>
                </a:lnTo>
                <a:lnTo>
                  <a:pt x="500066" y="225427"/>
                </a:lnTo>
                <a:lnTo>
                  <a:pt x="534936" y="250515"/>
                </a:lnTo>
                <a:lnTo>
                  <a:pt x="570638" y="288383"/>
                </a:lnTo>
                <a:lnTo>
                  <a:pt x="596149" y="332308"/>
                </a:lnTo>
                <a:lnTo>
                  <a:pt x="611453" y="382247"/>
                </a:lnTo>
                <a:lnTo>
                  <a:pt x="616557" y="438237"/>
                </a:lnTo>
                <a:lnTo>
                  <a:pt x="613365" y="488044"/>
                </a:lnTo>
                <a:lnTo>
                  <a:pt x="603793" y="532975"/>
                </a:lnTo>
                <a:lnTo>
                  <a:pt x="587842" y="573031"/>
                </a:lnTo>
                <a:lnTo>
                  <a:pt x="565514" y="608214"/>
                </a:lnTo>
                <a:lnTo>
                  <a:pt x="536810" y="638525"/>
                </a:lnTo>
                <a:lnTo>
                  <a:pt x="501971" y="663613"/>
                </a:lnTo>
                <a:lnTo>
                  <a:pt x="461259" y="683127"/>
                </a:lnTo>
                <a:lnTo>
                  <a:pt x="414672" y="697067"/>
                </a:lnTo>
                <a:lnTo>
                  <a:pt x="362211" y="705431"/>
                </a:lnTo>
                <a:lnTo>
                  <a:pt x="303875" y="708219"/>
                </a:lnTo>
                <a:lnTo>
                  <a:pt x="733892" y="708219"/>
                </a:lnTo>
                <a:lnTo>
                  <a:pt x="756563" y="676199"/>
                </a:lnTo>
                <a:lnTo>
                  <a:pt x="779386" y="634640"/>
                </a:lnTo>
                <a:lnTo>
                  <a:pt x="797140" y="590819"/>
                </a:lnTo>
                <a:lnTo>
                  <a:pt x="809825" y="544735"/>
                </a:lnTo>
                <a:lnTo>
                  <a:pt x="817437" y="496387"/>
                </a:lnTo>
                <a:lnTo>
                  <a:pt x="819975" y="445777"/>
                </a:lnTo>
                <a:lnTo>
                  <a:pt x="817168" y="387096"/>
                </a:lnTo>
                <a:lnTo>
                  <a:pt x="808745" y="332294"/>
                </a:lnTo>
                <a:lnTo>
                  <a:pt x="794717" y="281412"/>
                </a:lnTo>
                <a:lnTo>
                  <a:pt x="775072" y="234411"/>
                </a:lnTo>
                <a:lnTo>
                  <a:pt x="749817" y="191305"/>
                </a:lnTo>
                <a:lnTo>
                  <a:pt x="741563" y="180821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848381" y="1048759"/>
            <a:ext cx="626745" cy="889000"/>
          </a:xfrm>
          <a:custGeom>
            <a:avLst/>
            <a:gdLst/>
            <a:ahLst/>
            <a:cxnLst/>
            <a:rect l="l" t="t" r="r" b="b"/>
            <a:pathLst>
              <a:path w="626745" h="889000">
                <a:moveTo>
                  <a:pt x="626592" y="708660"/>
                </a:moveTo>
                <a:lnTo>
                  <a:pt x="195884" y="708660"/>
                </a:lnTo>
                <a:lnTo>
                  <a:pt x="195884" y="527050"/>
                </a:lnTo>
                <a:lnTo>
                  <a:pt x="581393" y="527050"/>
                </a:lnTo>
                <a:lnTo>
                  <a:pt x="581393" y="346710"/>
                </a:lnTo>
                <a:lnTo>
                  <a:pt x="195884" y="346710"/>
                </a:lnTo>
                <a:lnTo>
                  <a:pt x="195884" y="180340"/>
                </a:lnTo>
                <a:lnTo>
                  <a:pt x="603999" y="180340"/>
                </a:lnTo>
                <a:lnTo>
                  <a:pt x="603999" y="0"/>
                </a:lnTo>
                <a:lnTo>
                  <a:pt x="0" y="0"/>
                </a:lnTo>
                <a:lnTo>
                  <a:pt x="0" y="180340"/>
                </a:lnTo>
                <a:lnTo>
                  <a:pt x="0" y="346710"/>
                </a:lnTo>
                <a:lnTo>
                  <a:pt x="0" y="527050"/>
                </a:lnTo>
                <a:lnTo>
                  <a:pt x="0" y="708660"/>
                </a:lnTo>
                <a:lnTo>
                  <a:pt x="0" y="889000"/>
                </a:lnTo>
                <a:lnTo>
                  <a:pt x="626592" y="889000"/>
                </a:lnTo>
                <a:lnTo>
                  <a:pt x="626592" y="70866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540264" y="1048751"/>
            <a:ext cx="933450" cy="889635"/>
          </a:xfrm>
          <a:custGeom>
            <a:avLst/>
            <a:gdLst/>
            <a:ahLst/>
            <a:cxnLst/>
            <a:rect l="l" t="t" r="r" b="b"/>
            <a:pathLst>
              <a:path w="933450" h="889635">
                <a:moveTo>
                  <a:pt x="546234" y="0"/>
                </a:moveTo>
                <a:lnTo>
                  <a:pt x="384250" y="0"/>
                </a:lnTo>
                <a:lnTo>
                  <a:pt x="0" y="889040"/>
                </a:lnTo>
                <a:lnTo>
                  <a:pt x="215982" y="889040"/>
                </a:lnTo>
                <a:lnTo>
                  <a:pt x="290074" y="700680"/>
                </a:lnTo>
                <a:lnTo>
                  <a:pt x="851054" y="700680"/>
                </a:lnTo>
                <a:lnTo>
                  <a:pt x="778945" y="534926"/>
                </a:lnTo>
                <a:lnTo>
                  <a:pt x="351601" y="534926"/>
                </a:lnTo>
                <a:lnTo>
                  <a:pt x="459598" y="258672"/>
                </a:lnTo>
                <a:lnTo>
                  <a:pt x="658766" y="258672"/>
                </a:lnTo>
                <a:lnTo>
                  <a:pt x="546234" y="0"/>
                </a:lnTo>
                <a:close/>
              </a:path>
              <a:path w="933450" h="889635">
                <a:moveTo>
                  <a:pt x="851054" y="700680"/>
                </a:moveTo>
                <a:lnTo>
                  <a:pt x="635394" y="700680"/>
                </a:lnTo>
                <a:lnTo>
                  <a:pt x="711988" y="889040"/>
                </a:lnTo>
                <a:lnTo>
                  <a:pt x="932997" y="889040"/>
                </a:lnTo>
                <a:lnTo>
                  <a:pt x="851054" y="700680"/>
                </a:lnTo>
                <a:close/>
              </a:path>
              <a:path w="933450" h="889635">
                <a:moveTo>
                  <a:pt x="658766" y="258672"/>
                </a:moveTo>
                <a:lnTo>
                  <a:pt x="459598" y="258672"/>
                </a:lnTo>
                <a:lnTo>
                  <a:pt x="568841" y="534926"/>
                </a:lnTo>
                <a:lnTo>
                  <a:pt x="778945" y="534926"/>
                </a:lnTo>
                <a:lnTo>
                  <a:pt x="658766" y="258672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852479" y="1048759"/>
            <a:ext cx="703580" cy="889000"/>
          </a:xfrm>
          <a:custGeom>
            <a:avLst/>
            <a:gdLst/>
            <a:ahLst/>
            <a:cxnLst/>
            <a:rect l="l" t="t" r="r" b="b"/>
            <a:pathLst>
              <a:path w="703579" h="889000">
                <a:moveTo>
                  <a:pt x="703186" y="0"/>
                </a:moveTo>
                <a:lnTo>
                  <a:pt x="0" y="0"/>
                </a:lnTo>
                <a:lnTo>
                  <a:pt x="0" y="172720"/>
                </a:lnTo>
                <a:lnTo>
                  <a:pt x="253644" y="172720"/>
                </a:lnTo>
                <a:lnTo>
                  <a:pt x="253644" y="889000"/>
                </a:lnTo>
                <a:lnTo>
                  <a:pt x="449529" y="889000"/>
                </a:lnTo>
                <a:lnTo>
                  <a:pt x="449529" y="172720"/>
                </a:lnTo>
                <a:lnTo>
                  <a:pt x="703186" y="172720"/>
                </a:lnTo>
                <a:lnTo>
                  <a:pt x="703186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654860" y="1048751"/>
            <a:ext cx="713740" cy="889635"/>
          </a:xfrm>
          <a:custGeom>
            <a:avLst/>
            <a:gdLst/>
            <a:ahLst/>
            <a:cxnLst/>
            <a:rect l="l" t="t" r="r" b="b"/>
            <a:pathLst>
              <a:path w="713739" h="889635">
                <a:moveTo>
                  <a:pt x="350345" y="0"/>
                </a:moveTo>
                <a:lnTo>
                  <a:pt x="0" y="0"/>
                </a:lnTo>
                <a:lnTo>
                  <a:pt x="0" y="889040"/>
                </a:lnTo>
                <a:lnTo>
                  <a:pt x="195889" y="889040"/>
                </a:lnTo>
                <a:lnTo>
                  <a:pt x="195889" y="533680"/>
                </a:lnTo>
                <a:lnTo>
                  <a:pt x="499307" y="533680"/>
                </a:lnTo>
                <a:lnTo>
                  <a:pt x="487210" y="513586"/>
                </a:lnTo>
                <a:lnTo>
                  <a:pt x="529947" y="501893"/>
                </a:lnTo>
                <a:lnTo>
                  <a:pt x="567736" y="484391"/>
                </a:lnTo>
                <a:lnTo>
                  <a:pt x="600578" y="461081"/>
                </a:lnTo>
                <a:lnTo>
                  <a:pt x="628473" y="431965"/>
                </a:lnTo>
                <a:lnTo>
                  <a:pt x="650729" y="397822"/>
                </a:lnTo>
                <a:lnTo>
                  <a:pt x="663111" y="367925"/>
                </a:lnTo>
                <a:lnTo>
                  <a:pt x="195889" y="367925"/>
                </a:lnTo>
                <a:lnTo>
                  <a:pt x="195889" y="165754"/>
                </a:lnTo>
                <a:lnTo>
                  <a:pt x="662149" y="165754"/>
                </a:lnTo>
                <a:lnTo>
                  <a:pt x="649501" y="135190"/>
                </a:lnTo>
                <a:lnTo>
                  <a:pt x="626296" y="100006"/>
                </a:lnTo>
                <a:lnTo>
                  <a:pt x="596463" y="69694"/>
                </a:lnTo>
                <a:lnTo>
                  <a:pt x="560099" y="44601"/>
                </a:lnTo>
                <a:lnTo>
                  <a:pt x="517302" y="25086"/>
                </a:lnTo>
                <a:lnTo>
                  <a:pt x="468075" y="11149"/>
                </a:lnTo>
                <a:lnTo>
                  <a:pt x="412422" y="2787"/>
                </a:lnTo>
                <a:lnTo>
                  <a:pt x="350345" y="0"/>
                </a:lnTo>
                <a:close/>
              </a:path>
              <a:path w="713739" h="889635">
                <a:moveTo>
                  <a:pt x="499307" y="533680"/>
                </a:moveTo>
                <a:lnTo>
                  <a:pt x="292577" y="533680"/>
                </a:lnTo>
                <a:lnTo>
                  <a:pt x="478425" y="889040"/>
                </a:lnTo>
                <a:lnTo>
                  <a:pt x="713245" y="889040"/>
                </a:lnTo>
                <a:lnTo>
                  <a:pt x="499307" y="533680"/>
                </a:lnTo>
                <a:close/>
              </a:path>
              <a:path w="713739" h="889635">
                <a:moveTo>
                  <a:pt x="662149" y="165754"/>
                </a:moveTo>
                <a:lnTo>
                  <a:pt x="328995" y="165754"/>
                </a:lnTo>
                <a:lnTo>
                  <a:pt x="393271" y="172191"/>
                </a:lnTo>
                <a:lnTo>
                  <a:pt x="439182" y="191499"/>
                </a:lnTo>
                <a:lnTo>
                  <a:pt x="466729" y="223675"/>
                </a:lnTo>
                <a:lnTo>
                  <a:pt x="475912" y="268714"/>
                </a:lnTo>
                <a:lnTo>
                  <a:pt x="473675" y="293241"/>
                </a:lnTo>
                <a:lnTo>
                  <a:pt x="455782" y="331230"/>
                </a:lnTo>
                <a:lnTo>
                  <a:pt x="419053" y="354859"/>
                </a:lnTo>
                <a:lnTo>
                  <a:pt x="357838" y="366474"/>
                </a:lnTo>
                <a:lnTo>
                  <a:pt x="317697" y="367925"/>
                </a:lnTo>
                <a:lnTo>
                  <a:pt x="663111" y="367925"/>
                </a:lnTo>
                <a:lnTo>
                  <a:pt x="666624" y="359443"/>
                </a:lnTo>
                <a:lnTo>
                  <a:pt x="676161" y="316829"/>
                </a:lnTo>
                <a:lnTo>
                  <a:pt x="679340" y="269981"/>
                </a:lnTo>
                <a:lnTo>
                  <a:pt x="676024" y="220178"/>
                </a:lnTo>
                <a:lnTo>
                  <a:pt x="666078" y="175248"/>
                </a:lnTo>
                <a:lnTo>
                  <a:pt x="662149" y="165754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6476073" y="1048759"/>
            <a:ext cx="626745" cy="889000"/>
          </a:xfrm>
          <a:custGeom>
            <a:avLst/>
            <a:gdLst/>
            <a:ahLst/>
            <a:cxnLst/>
            <a:rect l="l" t="t" r="r" b="b"/>
            <a:pathLst>
              <a:path w="626745" h="889000">
                <a:moveTo>
                  <a:pt x="626605" y="708660"/>
                </a:moveTo>
                <a:lnTo>
                  <a:pt x="195897" y="708660"/>
                </a:lnTo>
                <a:lnTo>
                  <a:pt x="195897" y="527050"/>
                </a:lnTo>
                <a:lnTo>
                  <a:pt x="581406" y="527050"/>
                </a:lnTo>
                <a:lnTo>
                  <a:pt x="581406" y="346710"/>
                </a:lnTo>
                <a:lnTo>
                  <a:pt x="195897" y="346710"/>
                </a:lnTo>
                <a:lnTo>
                  <a:pt x="195897" y="180340"/>
                </a:lnTo>
                <a:lnTo>
                  <a:pt x="604012" y="180340"/>
                </a:lnTo>
                <a:lnTo>
                  <a:pt x="604012" y="0"/>
                </a:lnTo>
                <a:lnTo>
                  <a:pt x="0" y="0"/>
                </a:lnTo>
                <a:lnTo>
                  <a:pt x="0" y="180340"/>
                </a:lnTo>
                <a:lnTo>
                  <a:pt x="0" y="346710"/>
                </a:lnTo>
                <a:lnTo>
                  <a:pt x="0" y="527050"/>
                </a:lnTo>
                <a:lnTo>
                  <a:pt x="0" y="708660"/>
                </a:lnTo>
                <a:lnTo>
                  <a:pt x="0" y="889000"/>
                </a:lnTo>
                <a:lnTo>
                  <a:pt x="626605" y="889000"/>
                </a:lnTo>
                <a:lnTo>
                  <a:pt x="626605" y="70866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7259645" y="1048751"/>
            <a:ext cx="842644" cy="889635"/>
          </a:xfrm>
          <a:custGeom>
            <a:avLst/>
            <a:gdLst/>
            <a:ahLst/>
            <a:cxnLst/>
            <a:rect l="l" t="t" r="r" b="b"/>
            <a:pathLst>
              <a:path w="842645" h="889635">
                <a:moveTo>
                  <a:pt x="842581" y="0"/>
                </a:moveTo>
                <a:lnTo>
                  <a:pt x="646692" y="0"/>
                </a:lnTo>
                <a:lnTo>
                  <a:pt x="646692" y="617803"/>
                </a:lnTo>
                <a:lnTo>
                  <a:pt x="644179" y="617803"/>
                </a:lnTo>
                <a:lnTo>
                  <a:pt x="266211" y="0"/>
                </a:lnTo>
                <a:lnTo>
                  <a:pt x="0" y="0"/>
                </a:lnTo>
                <a:lnTo>
                  <a:pt x="0" y="889040"/>
                </a:lnTo>
                <a:lnTo>
                  <a:pt x="195889" y="889040"/>
                </a:lnTo>
                <a:lnTo>
                  <a:pt x="195889" y="256159"/>
                </a:lnTo>
                <a:lnTo>
                  <a:pt x="198402" y="256159"/>
                </a:lnTo>
                <a:lnTo>
                  <a:pt x="586421" y="889040"/>
                </a:lnTo>
                <a:lnTo>
                  <a:pt x="842581" y="889040"/>
                </a:lnTo>
                <a:lnTo>
                  <a:pt x="84258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8283035" y="1048751"/>
            <a:ext cx="820419" cy="889635"/>
          </a:xfrm>
          <a:custGeom>
            <a:avLst/>
            <a:gdLst/>
            <a:ahLst/>
            <a:cxnLst/>
            <a:rect l="l" t="t" r="r" b="b"/>
            <a:pathLst>
              <a:path w="820420" h="889635">
                <a:moveTo>
                  <a:pt x="301362" y="0"/>
                </a:moveTo>
                <a:lnTo>
                  <a:pt x="0" y="0"/>
                </a:lnTo>
                <a:lnTo>
                  <a:pt x="0" y="889040"/>
                </a:lnTo>
                <a:lnTo>
                  <a:pt x="325225" y="889040"/>
                </a:lnTo>
                <a:lnTo>
                  <a:pt x="380827" y="886806"/>
                </a:lnTo>
                <a:lnTo>
                  <a:pt x="434119" y="880103"/>
                </a:lnTo>
                <a:lnTo>
                  <a:pt x="485102" y="868929"/>
                </a:lnTo>
                <a:lnTo>
                  <a:pt x="533775" y="853285"/>
                </a:lnTo>
                <a:lnTo>
                  <a:pt x="580139" y="833168"/>
                </a:lnTo>
                <a:lnTo>
                  <a:pt x="623358" y="809012"/>
                </a:lnTo>
                <a:lnTo>
                  <a:pt x="662609" y="781236"/>
                </a:lnTo>
                <a:lnTo>
                  <a:pt x="697893" y="749843"/>
                </a:lnTo>
                <a:lnTo>
                  <a:pt x="729211" y="714830"/>
                </a:lnTo>
                <a:lnTo>
                  <a:pt x="733892" y="708219"/>
                </a:lnTo>
                <a:lnTo>
                  <a:pt x="195889" y="708219"/>
                </a:lnTo>
                <a:lnTo>
                  <a:pt x="195889" y="180821"/>
                </a:lnTo>
                <a:lnTo>
                  <a:pt x="741563" y="180821"/>
                </a:lnTo>
                <a:lnTo>
                  <a:pt x="718949" y="152095"/>
                </a:lnTo>
                <a:lnTo>
                  <a:pt x="682471" y="116781"/>
                </a:lnTo>
                <a:lnTo>
                  <a:pt x="646439" y="89409"/>
                </a:lnTo>
                <a:lnTo>
                  <a:pt x="607091" y="65686"/>
                </a:lnTo>
                <a:lnTo>
                  <a:pt x="564426" y="45614"/>
                </a:lnTo>
                <a:lnTo>
                  <a:pt x="518444" y="29192"/>
                </a:lnTo>
                <a:lnTo>
                  <a:pt x="469147" y="16420"/>
                </a:lnTo>
                <a:lnTo>
                  <a:pt x="416534" y="7297"/>
                </a:lnTo>
                <a:lnTo>
                  <a:pt x="360606" y="1824"/>
                </a:lnTo>
                <a:lnTo>
                  <a:pt x="301362" y="0"/>
                </a:lnTo>
                <a:close/>
              </a:path>
              <a:path w="820420" h="889635">
                <a:moveTo>
                  <a:pt x="741563" y="180821"/>
                </a:moveTo>
                <a:lnTo>
                  <a:pt x="316430" y="180821"/>
                </a:lnTo>
                <a:lnTo>
                  <a:pt x="368962" y="183609"/>
                </a:lnTo>
                <a:lnTo>
                  <a:pt x="417078" y="191973"/>
                </a:lnTo>
                <a:lnTo>
                  <a:pt x="460780" y="205913"/>
                </a:lnTo>
                <a:lnTo>
                  <a:pt x="500066" y="225427"/>
                </a:lnTo>
                <a:lnTo>
                  <a:pt x="534936" y="250515"/>
                </a:lnTo>
                <a:lnTo>
                  <a:pt x="570638" y="288383"/>
                </a:lnTo>
                <a:lnTo>
                  <a:pt x="596149" y="332308"/>
                </a:lnTo>
                <a:lnTo>
                  <a:pt x="611453" y="382247"/>
                </a:lnTo>
                <a:lnTo>
                  <a:pt x="616557" y="438237"/>
                </a:lnTo>
                <a:lnTo>
                  <a:pt x="613365" y="488044"/>
                </a:lnTo>
                <a:lnTo>
                  <a:pt x="603793" y="532975"/>
                </a:lnTo>
                <a:lnTo>
                  <a:pt x="587842" y="573031"/>
                </a:lnTo>
                <a:lnTo>
                  <a:pt x="565514" y="608214"/>
                </a:lnTo>
                <a:lnTo>
                  <a:pt x="536810" y="638525"/>
                </a:lnTo>
                <a:lnTo>
                  <a:pt x="501971" y="663613"/>
                </a:lnTo>
                <a:lnTo>
                  <a:pt x="461259" y="683127"/>
                </a:lnTo>
                <a:lnTo>
                  <a:pt x="414672" y="697067"/>
                </a:lnTo>
                <a:lnTo>
                  <a:pt x="362211" y="705431"/>
                </a:lnTo>
                <a:lnTo>
                  <a:pt x="303875" y="708219"/>
                </a:lnTo>
                <a:lnTo>
                  <a:pt x="733892" y="708219"/>
                </a:lnTo>
                <a:lnTo>
                  <a:pt x="756563" y="676199"/>
                </a:lnTo>
                <a:lnTo>
                  <a:pt x="779386" y="634640"/>
                </a:lnTo>
                <a:lnTo>
                  <a:pt x="797140" y="590819"/>
                </a:lnTo>
                <a:lnTo>
                  <a:pt x="809825" y="544735"/>
                </a:lnTo>
                <a:lnTo>
                  <a:pt x="817437" y="496387"/>
                </a:lnTo>
                <a:lnTo>
                  <a:pt x="819975" y="445777"/>
                </a:lnTo>
                <a:lnTo>
                  <a:pt x="817168" y="387096"/>
                </a:lnTo>
                <a:lnTo>
                  <a:pt x="808745" y="332294"/>
                </a:lnTo>
                <a:lnTo>
                  <a:pt x="794717" y="281412"/>
                </a:lnTo>
                <a:lnTo>
                  <a:pt x="775072" y="234411"/>
                </a:lnTo>
                <a:lnTo>
                  <a:pt x="749817" y="191305"/>
                </a:lnTo>
                <a:lnTo>
                  <a:pt x="741563" y="180821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169547" y="1026146"/>
            <a:ext cx="641985" cy="934719"/>
          </a:xfrm>
          <a:custGeom>
            <a:avLst/>
            <a:gdLst/>
            <a:ahLst/>
            <a:cxnLst/>
            <a:rect l="l" t="t" r="r" b="b"/>
            <a:pathLst>
              <a:path w="641984" h="934719">
                <a:moveTo>
                  <a:pt x="367925" y="0"/>
                </a:moveTo>
                <a:lnTo>
                  <a:pt x="310335" y="3216"/>
                </a:lnTo>
                <a:lnTo>
                  <a:pt x="257117" y="12863"/>
                </a:lnTo>
                <a:lnTo>
                  <a:pt x="208272" y="28938"/>
                </a:lnTo>
                <a:lnTo>
                  <a:pt x="163797" y="51439"/>
                </a:lnTo>
                <a:lnTo>
                  <a:pt x="123692" y="80364"/>
                </a:lnTo>
                <a:lnTo>
                  <a:pt x="89559" y="114424"/>
                </a:lnTo>
                <a:lnTo>
                  <a:pt x="63013" y="152298"/>
                </a:lnTo>
                <a:lnTo>
                  <a:pt x="44054" y="193987"/>
                </a:lnTo>
                <a:lnTo>
                  <a:pt x="32680" y="239494"/>
                </a:lnTo>
                <a:lnTo>
                  <a:pt x="28889" y="288818"/>
                </a:lnTo>
                <a:lnTo>
                  <a:pt x="30456" y="320135"/>
                </a:lnTo>
                <a:lnTo>
                  <a:pt x="43011" y="374754"/>
                </a:lnTo>
                <a:lnTo>
                  <a:pt x="67888" y="419293"/>
                </a:lnTo>
                <a:lnTo>
                  <a:pt x="103670" y="457276"/>
                </a:lnTo>
                <a:lnTo>
                  <a:pt x="155467" y="490948"/>
                </a:lnTo>
                <a:lnTo>
                  <a:pt x="198712" y="509669"/>
                </a:lnTo>
                <a:lnTo>
                  <a:pt x="255301" y="530193"/>
                </a:lnTo>
                <a:lnTo>
                  <a:pt x="325236" y="552517"/>
                </a:lnTo>
                <a:lnTo>
                  <a:pt x="377975" y="573392"/>
                </a:lnTo>
                <a:lnTo>
                  <a:pt x="415648" y="598350"/>
                </a:lnTo>
                <a:lnTo>
                  <a:pt x="438252" y="627389"/>
                </a:lnTo>
                <a:lnTo>
                  <a:pt x="445787" y="660503"/>
                </a:lnTo>
                <a:lnTo>
                  <a:pt x="443315" y="680756"/>
                </a:lnTo>
                <a:lnTo>
                  <a:pt x="423537" y="714662"/>
                </a:lnTo>
                <a:lnTo>
                  <a:pt x="385393" y="739305"/>
                </a:lnTo>
                <a:lnTo>
                  <a:pt x="337359" y="751863"/>
                </a:lnTo>
                <a:lnTo>
                  <a:pt x="310158" y="753432"/>
                </a:lnTo>
                <a:lnTo>
                  <a:pt x="259936" y="748174"/>
                </a:lnTo>
                <a:lnTo>
                  <a:pt x="214729" y="732399"/>
                </a:lnTo>
                <a:lnTo>
                  <a:pt x="174543" y="706104"/>
                </a:lnTo>
                <a:lnTo>
                  <a:pt x="139388" y="669288"/>
                </a:lnTo>
                <a:lnTo>
                  <a:pt x="0" y="822488"/>
                </a:lnTo>
                <a:lnTo>
                  <a:pt x="35312" y="852143"/>
                </a:lnTo>
                <a:lnTo>
                  <a:pt x="73086" y="877235"/>
                </a:lnTo>
                <a:lnTo>
                  <a:pt x="113320" y="897763"/>
                </a:lnTo>
                <a:lnTo>
                  <a:pt x="156014" y="913729"/>
                </a:lnTo>
                <a:lnTo>
                  <a:pt x="201169" y="925132"/>
                </a:lnTo>
                <a:lnTo>
                  <a:pt x="248784" y="931973"/>
                </a:lnTo>
                <a:lnTo>
                  <a:pt x="298860" y="934254"/>
                </a:lnTo>
                <a:lnTo>
                  <a:pt x="358654" y="931089"/>
                </a:lnTo>
                <a:lnTo>
                  <a:pt x="413479" y="921594"/>
                </a:lnTo>
                <a:lnTo>
                  <a:pt x="463334" y="905770"/>
                </a:lnTo>
                <a:lnTo>
                  <a:pt x="508218" y="883617"/>
                </a:lnTo>
                <a:lnTo>
                  <a:pt x="548129" y="855136"/>
                </a:lnTo>
                <a:lnTo>
                  <a:pt x="581798" y="821283"/>
                </a:lnTo>
                <a:lnTo>
                  <a:pt x="607990" y="783011"/>
                </a:lnTo>
                <a:lnTo>
                  <a:pt x="626703" y="740320"/>
                </a:lnTo>
                <a:lnTo>
                  <a:pt x="637932" y="693206"/>
                </a:lnTo>
                <a:lnTo>
                  <a:pt x="641676" y="641666"/>
                </a:lnTo>
                <a:lnTo>
                  <a:pt x="640145" y="609607"/>
                </a:lnTo>
                <a:lnTo>
                  <a:pt x="627903" y="552786"/>
                </a:lnTo>
                <a:lnTo>
                  <a:pt x="603534" y="505463"/>
                </a:lnTo>
                <a:lnTo>
                  <a:pt x="567747" y="466224"/>
                </a:lnTo>
                <a:lnTo>
                  <a:pt x="515987" y="433151"/>
                </a:lnTo>
                <a:lnTo>
                  <a:pt x="474192" y="415335"/>
                </a:lnTo>
                <a:lnTo>
                  <a:pt x="420236" y="396101"/>
                </a:lnTo>
                <a:lnTo>
                  <a:pt x="324801" y="366239"/>
                </a:lnTo>
                <a:lnTo>
                  <a:pt x="299642" y="356155"/>
                </a:lnTo>
                <a:lnTo>
                  <a:pt x="261824" y="333392"/>
                </a:lnTo>
                <a:lnTo>
                  <a:pt x="234159" y="289953"/>
                </a:lnTo>
                <a:lnTo>
                  <a:pt x="232317" y="272483"/>
                </a:lnTo>
                <a:lnTo>
                  <a:pt x="234709" y="252789"/>
                </a:lnTo>
                <a:lnTo>
                  <a:pt x="253852" y="219522"/>
                </a:lnTo>
                <a:lnTo>
                  <a:pt x="290818" y="194952"/>
                </a:lnTo>
                <a:lnTo>
                  <a:pt x="337590" y="182392"/>
                </a:lnTo>
                <a:lnTo>
                  <a:pt x="364166" y="180821"/>
                </a:lnTo>
                <a:lnTo>
                  <a:pt x="382641" y="181726"/>
                </a:lnTo>
                <a:lnTo>
                  <a:pt x="421254" y="188949"/>
                </a:lnTo>
                <a:lnTo>
                  <a:pt x="460727" y="203465"/>
                </a:lnTo>
                <a:lnTo>
                  <a:pt x="493063" y="225752"/>
                </a:lnTo>
                <a:lnTo>
                  <a:pt x="506057" y="239835"/>
                </a:lnTo>
                <a:lnTo>
                  <a:pt x="640409" y="92929"/>
                </a:lnTo>
                <a:lnTo>
                  <a:pt x="603195" y="64532"/>
                </a:lnTo>
                <a:lnTo>
                  <a:pt x="562701" y="41300"/>
                </a:lnTo>
                <a:lnTo>
                  <a:pt x="518927" y="23230"/>
                </a:lnTo>
                <a:lnTo>
                  <a:pt x="471874" y="10324"/>
                </a:lnTo>
                <a:lnTo>
                  <a:pt x="421540" y="2581"/>
                </a:lnTo>
                <a:lnTo>
                  <a:pt x="367925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22987" y="2519881"/>
            <a:ext cx="38735" cy="409575"/>
          </a:xfrm>
          <a:custGeom>
            <a:avLst/>
            <a:gdLst/>
            <a:ahLst/>
            <a:cxnLst/>
            <a:rect l="l" t="t" r="r" b="b"/>
            <a:pathLst>
              <a:path w="38734" h="409575">
                <a:moveTo>
                  <a:pt x="38176" y="0"/>
                </a:moveTo>
                <a:lnTo>
                  <a:pt x="0" y="0"/>
                </a:lnTo>
                <a:lnTo>
                  <a:pt x="0" y="409547"/>
                </a:lnTo>
                <a:lnTo>
                  <a:pt x="38176" y="409547"/>
                </a:lnTo>
                <a:lnTo>
                  <a:pt x="38176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073388" y="2519884"/>
            <a:ext cx="337820" cy="409575"/>
          </a:xfrm>
          <a:custGeom>
            <a:avLst/>
            <a:gdLst/>
            <a:ahLst/>
            <a:cxnLst/>
            <a:rect l="l" t="t" r="r" b="b"/>
            <a:pathLst>
              <a:path w="337819" h="409575">
                <a:moveTo>
                  <a:pt x="337822" y="0"/>
                </a:moveTo>
                <a:lnTo>
                  <a:pt x="299645" y="0"/>
                </a:lnTo>
                <a:lnTo>
                  <a:pt x="299645" y="358648"/>
                </a:lnTo>
                <a:lnTo>
                  <a:pt x="298493" y="358648"/>
                </a:lnTo>
                <a:lnTo>
                  <a:pt x="49171" y="0"/>
                </a:lnTo>
                <a:lnTo>
                  <a:pt x="0" y="0"/>
                </a:lnTo>
                <a:lnTo>
                  <a:pt x="0" y="409547"/>
                </a:lnTo>
                <a:lnTo>
                  <a:pt x="38176" y="409547"/>
                </a:lnTo>
                <a:lnTo>
                  <a:pt x="38176" y="50909"/>
                </a:lnTo>
                <a:lnTo>
                  <a:pt x="39339" y="50909"/>
                </a:lnTo>
                <a:lnTo>
                  <a:pt x="288650" y="409547"/>
                </a:lnTo>
                <a:lnTo>
                  <a:pt x="337822" y="409547"/>
                </a:lnTo>
                <a:lnTo>
                  <a:pt x="33782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754896" y="2344364"/>
            <a:ext cx="497840" cy="585470"/>
          </a:xfrm>
          <a:custGeom>
            <a:avLst/>
            <a:gdLst/>
            <a:ahLst/>
            <a:cxnLst/>
            <a:rect l="l" t="t" r="r" b="b"/>
            <a:pathLst>
              <a:path w="497839" h="585469">
                <a:moveTo>
                  <a:pt x="180968" y="0"/>
                </a:moveTo>
                <a:lnTo>
                  <a:pt x="0" y="0"/>
                </a:lnTo>
                <a:lnTo>
                  <a:pt x="0" y="585071"/>
                </a:lnTo>
                <a:lnTo>
                  <a:pt x="180968" y="585071"/>
                </a:lnTo>
                <a:lnTo>
                  <a:pt x="217534" y="583908"/>
                </a:lnTo>
                <a:lnTo>
                  <a:pt x="281995" y="574610"/>
                </a:lnTo>
                <a:lnTo>
                  <a:pt x="335212" y="556534"/>
                </a:lnTo>
                <a:lnTo>
                  <a:pt x="374700" y="535491"/>
                </a:lnTo>
                <a:lnTo>
                  <a:pt x="54532" y="535491"/>
                </a:lnTo>
                <a:lnTo>
                  <a:pt x="54532" y="49579"/>
                </a:lnTo>
                <a:lnTo>
                  <a:pt x="374682" y="49579"/>
                </a:lnTo>
                <a:lnTo>
                  <a:pt x="358322" y="39771"/>
                </a:lnTo>
                <a:lnTo>
                  <a:pt x="309885" y="18596"/>
                </a:lnTo>
                <a:lnTo>
                  <a:pt x="251210" y="4649"/>
                </a:lnTo>
                <a:lnTo>
                  <a:pt x="217534" y="1162"/>
                </a:lnTo>
                <a:lnTo>
                  <a:pt x="180968" y="0"/>
                </a:lnTo>
                <a:close/>
              </a:path>
              <a:path w="497839" h="585469">
                <a:moveTo>
                  <a:pt x="374682" y="49579"/>
                </a:moveTo>
                <a:lnTo>
                  <a:pt x="166916" y="49579"/>
                </a:lnTo>
                <a:lnTo>
                  <a:pt x="195374" y="50486"/>
                </a:lnTo>
                <a:lnTo>
                  <a:pt x="222902" y="53202"/>
                </a:lnTo>
                <a:lnTo>
                  <a:pt x="275174" y="64050"/>
                </a:lnTo>
                <a:lnTo>
                  <a:pt x="322276" y="82333"/>
                </a:lnTo>
                <a:lnTo>
                  <a:pt x="362774" y="108258"/>
                </a:lnTo>
                <a:lnTo>
                  <a:pt x="396035" y="142034"/>
                </a:lnTo>
                <a:lnTo>
                  <a:pt x="421442" y="183868"/>
                </a:lnTo>
                <a:lnTo>
                  <a:pt x="437557" y="233969"/>
                </a:lnTo>
                <a:lnTo>
                  <a:pt x="442928" y="292535"/>
                </a:lnTo>
                <a:lnTo>
                  <a:pt x="441586" y="322880"/>
                </a:lnTo>
                <a:lnTo>
                  <a:pt x="430842" y="377212"/>
                </a:lnTo>
                <a:lnTo>
                  <a:pt x="409719" y="423126"/>
                </a:lnTo>
                <a:lnTo>
                  <a:pt x="380387" y="460936"/>
                </a:lnTo>
                <a:lnTo>
                  <a:pt x="343351" y="490742"/>
                </a:lnTo>
                <a:lnTo>
                  <a:pt x="299550" y="512848"/>
                </a:lnTo>
                <a:lnTo>
                  <a:pt x="249502" y="527359"/>
                </a:lnTo>
                <a:lnTo>
                  <a:pt x="195374" y="534588"/>
                </a:lnTo>
                <a:lnTo>
                  <a:pt x="166916" y="535491"/>
                </a:lnTo>
                <a:lnTo>
                  <a:pt x="374700" y="535491"/>
                </a:lnTo>
                <a:lnTo>
                  <a:pt x="414518" y="504117"/>
                </a:lnTo>
                <a:lnTo>
                  <a:pt x="442204" y="472095"/>
                </a:lnTo>
                <a:lnTo>
                  <a:pt x="462709" y="437539"/>
                </a:lnTo>
                <a:lnTo>
                  <a:pt x="483011" y="387569"/>
                </a:lnTo>
                <a:lnTo>
                  <a:pt x="493309" y="342710"/>
                </a:lnTo>
                <a:lnTo>
                  <a:pt x="497316" y="298866"/>
                </a:lnTo>
                <a:lnTo>
                  <a:pt x="497471" y="292535"/>
                </a:lnTo>
                <a:lnTo>
                  <a:pt x="497316" y="286212"/>
                </a:lnTo>
                <a:lnTo>
                  <a:pt x="493309" y="242360"/>
                </a:lnTo>
                <a:lnTo>
                  <a:pt x="483011" y="197501"/>
                </a:lnTo>
                <a:lnTo>
                  <a:pt x="462709" y="147536"/>
                </a:lnTo>
                <a:lnTo>
                  <a:pt x="442204" y="112981"/>
                </a:lnTo>
                <a:lnTo>
                  <a:pt x="414518" y="80963"/>
                </a:lnTo>
                <a:lnTo>
                  <a:pt x="379217" y="52298"/>
                </a:lnTo>
                <a:lnTo>
                  <a:pt x="374682" y="49579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374671" y="2344375"/>
            <a:ext cx="371475" cy="585470"/>
          </a:xfrm>
          <a:custGeom>
            <a:avLst/>
            <a:gdLst/>
            <a:ahLst/>
            <a:cxnLst/>
            <a:rect l="l" t="t" r="r" b="b"/>
            <a:pathLst>
              <a:path w="371475" h="585469">
                <a:moveTo>
                  <a:pt x="371043" y="535940"/>
                </a:moveTo>
                <a:lnTo>
                  <a:pt x="54533" y="535940"/>
                </a:lnTo>
                <a:lnTo>
                  <a:pt x="54533" y="307340"/>
                </a:lnTo>
                <a:lnTo>
                  <a:pt x="338797" y="307340"/>
                </a:lnTo>
                <a:lnTo>
                  <a:pt x="338797" y="257810"/>
                </a:lnTo>
                <a:lnTo>
                  <a:pt x="54533" y="257810"/>
                </a:lnTo>
                <a:lnTo>
                  <a:pt x="54533" y="49530"/>
                </a:lnTo>
                <a:lnTo>
                  <a:pt x="357809" y="49530"/>
                </a:lnTo>
                <a:lnTo>
                  <a:pt x="357809" y="0"/>
                </a:lnTo>
                <a:lnTo>
                  <a:pt x="0" y="0"/>
                </a:lnTo>
                <a:lnTo>
                  <a:pt x="0" y="49530"/>
                </a:lnTo>
                <a:lnTo>
                  <a:pt x="0" y="257810"/>
                </a:lnTo>
                <a:lnTo>
                  <a:pt x="0" y="307340"/>
                </a:lnTo>
                <a:lnTo>
                  <a:pt x="0" y="535940"/>
                </a:lnTo>
                <a:lnTo>
                  <a:pt x="0" y="585470"/>
                </a:lnTo>
                <a:lnTo>
                  <a:pt x="371043" y="585470"/>
                </a:lnTo>
                <a:lnTo>
                  <a:pt x="371043" y="53594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864697" y="2344364"/>
            <a:ext cx="482600" cy="585470"/>
          </a:xfrm>
          <a:custGeom>
            <a:avLst/>
            <a:gdLst/>
            <a:ahLst/>
            <a:cxnLst/>
            <a:rect l="l" t="t" r="r" b="b"/>
            <a:pathLst>
              <a:path w="482600" h="585469">
                <a:moveTo>
                  <a:pt x="482603" y="0"/>
                </a:moveTo>
                <a:lnTo>
                  <a:pt x="428060" y="0"/>
                </a:lnTo>
                <a:lnTo>
                  <a:pt x="428060" y="512350"/>
                </a:lnTo>
                <a:lnTo>
                  <a:pt x="426405" y="512350"/>
                </a:lnTo>
                <a:lnTo>
                  <a:pt x="70238" y="0"/>
                </a:lnTo>
                <a:lnTo>
                  <a:pt x="0" y="0"/>
                </a:lnTo>
                <a:lnTo>
                  <a:pt x="0" y="585071"/>
                </a:lnTo>
                <a:lnTo>
                  <a:pt x="54542" y="585071"/>
                </a:lnTo>
                <a:lnTo>
                  <a:pt x="54542" y="72720"/>
                </a:lnTo>
                <a:lnTo>
                  <a:pt x="56186" y="72720"/>
                </a:lnTo>
                <a:lnTo>
                  <a:pt x="412364" y="585071"/>
                </a:lnTo>
                <a:lnTo>
                  <a:pt x="482603" y="585071"/>
                </a:lnTo>
                <a:lnTo>
                  <a:pt x="482603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3437356" y="2344375"/>
            <a:ext cx="970280" cy="586105"/>
          </a:xfrm>
          <a:custGeom>
            <a:avLst/>
            <a:gdLst/>
            <a:ahLst/>
            <a:cxnLst/>
            <a:rect l="l" t="t" r="r" b="b"/>
            <a:pathLst>
              <a:path w="970279" h="586105">
                <a:moveTo>
                  <a:pt x="454507" y="50"/>
                </a:moveTo>
                <a:lnTo>
                  <a:pt x="0" y="50"/>
                </a:lnTo>
                <a:lnTo>
                  <a:pt x="0" y="49580"/>
                </a:lnTo>
                <a:lnTo>
                  <a:pt x="199986" y="49580"/>
                </a:lnTo>
                <a:lnTo>
                  <a:pt x="199986" y="585520"/>
                </a:lnTo>
                <a:lnTo>
                  <a:pt x="254520" y="585520"/>
                </a:lnTo>
                <a:lnTo>
                  <a:pt x="254520" y="49580"/>
                </a:lnTo>
                <a:lnTo>
                  <a:pt x="454507" y="49580"/>
                </a:lnTo>
                <a:lnTo>
                  <a:pt x="454507" y="50"/>
                </a:lnTo>
                <a:close/>
              </a:path>
              <a:path w="970279" h="586105">
                <a:moveTo>
                  <a:pt x="970153" y="585063"/>
                </a:moveTo>
                <a:lnTo>
                  <a:pt x="904760" y="429704"/>
                </a:lnTo>
                <a:lnTo>
                  <a:pt x="883894" y="380136"/>
                </a:lnTo>
                <a:lnTo>
                  <a:pt x="825538" y="241490"/>
                </a:lnTo>
                <a:lnTo>
                  <a:pt x="825538" y="380136"/>
                </a:lnTo>
                <a:lnTo>
                  <a:pt x="556971" y="380136"/>
                </a:lnTo>
                <a:lnTo>
                  <a:pt x="693318" y="59499"/>
                </a:lnTo>
                <a:lnTo>
                  <a:pt x="825538" y="380136"/>
                </a:lnTo>
                <a:lnTo>
                  <a:pt x="825538" y="241490"/>
                </a:lnTo>
                <a:lnTo>
                  <a:pt x="748944" y="59499"/>
                </a:lnTo>
                <a:lnTo>
                  <a:pt x="723887" y="0"/>
                </a:lnTo>
                <a:lnTo>
                  <a:pt x="667702" y="0"/>
                </a:lnTo>
                <a:lnTo>
                  <a:pt x="412356" y="585063"/>
                </a:lnTo>
                <a:lnTo>
                  <a:pt x="469379" y="585063"/>
                </a:lnTo>
                <a:lnTo>
                  <a:pt x="535482" y="429704"/>
                </a:lnTo>
                <a:lnTo>
                  <a:pt x="845375" y="429704"/>
                </a:lnTo>
                <a:lnTo>
                  <a:pt x="909002" y="585063"/>
                </a:lnTo>
                <a:lnTo>
                  <a:pt x="970153" y="585063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491799" y="2344375"/>
            <a:ext cx="327660" cy="585470"/>
          </a:xfrm>
          <a:custGeom>
            <a:avLst/>
            <a:gdLst/>
            <a:ahLst/>
            <a:cxnLst/>
            <a:rect l="l" t="t" r="r" b="b"/>
            <a:pathLst>
              <a:path w="327660" h="585469">
                <a:moveTo>
                  <a:pt x="327240" y="535940"/>
                </a:moveTo>
                <a:lnTo>
                  <a:pt x="54546" y="535940"/>
                </a:lnTo>
                <a:lnTo>
                  <a:pt x="54546" y="0"/>
                </a:lnTo>
                <a:lnTo>
                  <a:pt x="0" y="0"/>
                </a:lnTo>
                <a:lnTo>
                  <a:pt x="0" y="535940"/>
                </a:lnTo>
                <a:lnTo>
                  <a:pt x="0" y="585470"/>
                </a:lnTo>
                <a:lnTo>
                  <a:pt x="327240" y="585470"/>
                </a:lnTo>
                <a:lnTo>
                  <a:pt x="327240" y="53594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5119844" y="2329492"/>
            <a:ext cx="11241405" cy="8979535"/>
            <a:chOff x="5119844" y="2329492"/>
            <a:chExt cx="11241405" cy="8979535"/>
          </a:xfrm>
        </p:grpSpPr>
        <p:sp>
          <p:nvSpPr>
            <p:cNvPr id="24" name="object 24" descr=""/>
            <p:cNvSpPr/>
            <p:nvPr/>
          </p:nvSpPr>
          <p:spPr>
            <a:xfrm>
              <a:off x="5119840" y="2329503"/>
              <a:ext cx="4620260" cy="615315"/>
            </a:xfrm>
            <a:custGeom>
              <a:avLst/>
              <a:gdLst/>
              <a:ahLst/>
              <a:cxnLst/>
              <a:rect l="l" t="t" r="r" b="b"/>
              <a:pathLst>
                <a:path w="4620259" h="615314">
                  <a:moveTo>
                    <a:pt x="371043" y="550811"/>
                  </a:moveTo>
                  <a:lnTo>
                    <a:pt x="54546" y="550811"/>
                  </a:lnTo>
                  <a:lnTo>
                    <a:pt x="54546" y="322211"/>
                  </a:lnTo>
                  <a:lnTo>
                    <a:pt x="338810" y="322211"/>
                  </a:lnTo>
                  <a:lnTo>
                    <a:pt x="338810" y="272681"/>
                  </a:lnTo>
                  <a:lnTo>
                    <a:pt x="54546" y="272681"/>
                  </a:lnTo>
                  <a:lnTo>
                    <a:pt x="54546" y="64401"/>
                  </a:lnTo>
                  <a:lnTo>
                    <a:pt x="357822" y="64401"/>
                  </a:lnTo>
                  <a:lnTo>
                    <a:pt x="357822" y="14871"/>
                  </a:lnTo>
                  <a:lnTo>
                    <a:pt x="0" y="14871"/>
                  </a:lnTo>
                  <a:lnTo>
                    <a:pt x="0" y="64401"/>
                  </a:lnTo>
                  <a:lnTo>
                    <a:pt x="0" y="272681"/>
                  </a:lnTo>
                  <a:lnTo>
                    <a:pt x="0" y="322211"/>
                  </a:lnTo>
                  <a:lnTo>
                    <a:pt x="0" y="550811"/>
                  </a:lnTo>
                  <a:lnTo>
                    <a:pt x="0" y="600341"/>
                  </a:lnTo>
                  <a:lnTo>
                    <a:pt x="371043" y="600341"/>
                  </a:lnTo>
                  <a:lnTo>
                    <a:pt x="371043" y="550811"/>
                  </a:lnTo>
                  <a:close/>
                </a:path>
                <a:path w="4620259" h="615314">
                  <a:moveTo>
                    <a:pt x="980059" y="307403"/>
                  </a:moveTo>
                  <a:lnTo>
                    <a:pt x="975893" y="257225"/>
                  </a:lnTo>
                  <a:lnTo>
                    <a:pt x="965593" y="212369"/>
                  </a:lnTo>
                  <a:lnTo>
                    <a:pt x="945299" y="162407"/>
                  </a:lnTo>
                  <a:lnTo>
                    <a:pt x="925512" y="128981"/>
                  </a:lnTo>
                  <a:lnTo>
                    <a:pt x="925512" y="307403"/>
                  </a:lnTo>
                  <a:lnTo>
                    <a:pt x="924179" y="337743"/>
                  </a:lnTo>
                  <a:lnTo>
                    <a:pt x="913434" y="392074"/>
                  </a:lnTo>
                  <a:lnTo>
                    <a:pt x="892302" y="437997"/>
                  </a:lnTo>
                  <a:lnTo>
                    <a:pt x="862977" y="475805"/>
                  </a:lnTo>
                  <a:lnTo>
                    <a:pt x="825944" y="505612"/>
                  </a:lnTo>
                  <a:lnTo>
                    <a:pt x="782142" y="527710"/>
                  </a:lnTo>
                  <a:lnTo>
                    <a:pt x="732091" y="542226"/>
                  </a:lnTo>
                  <a:lnTo>
                    <a:pt x="677964" y="549452"/>
                  </a:lnTo>
                  <a:lnTo>
                    <a:pt x="649503" y="550354"/>
                  </a:lnTo>
                  <a:lnTo>
                    <a:pt x="537121" y="550354"/>
                  </a:lnTo>
                  <a:lnTo>
                    <a:pt x="537121" y="64452"/>
                  </a:lnTo>
                  <a:lnTo>
                    <a:pt x="649503" y="64452"/>
                  </a:lnTo>
                  <a:lnTo>
                    <a:pt x="705485" y="68072"/>
                  </a:lnTo>
                  <a:lnTo>
                    <a:pt x="757758" y="78917"/>
                  </a:lnTo>
                  <a:lnTo>
                    <a:pt x="804862" y="97205"/>
                  </a:lnTo>
                  <a:lnTo>
                    <a:pt x="845362" y="123126"/>
                  </a:lnTo>
                  <a:lnTo>
                    <a:pt x="878624" y="156895"/>
                  </a:lnTo>
                  <a:lnTo>
                    <a:pt x="904036" y="198729"/>
                  </a:lnTo>
                  <a:lnTo>
                    <a:pt x="920140" y="248831"/>
                  </a:lnTo>
                  <a:lnTo>
                    <a:pt x="925512" y="307403"/>
                  </a:lnTo>
                  <a:lnTo>
                    <a:pt x="925512" y="128981"/>
                  </a:lnTo>
                  <a:lnTo>
                    <a:pt x="897102" y="95834"/>
                  </a:lnTo>
                  <a:lnTo>
                    <a:pt x="861809" y="67170"/>
                  </a:lnTo>
                  <a:lnTo>
                    <a:pt x="857275" y="64452"/>
                  </a:lnTo>
                  <a:lnTo>
                    <a:pt x="840905" y="54635"/>
                  </a:lnTo>
                  <a:lnTo>
                    <a:pt x="792480" y="33464"/>
                  </a:lnTo>
                  <a:lnTo>
                    <a:pt x="733793" y="19519"/>
                  </a:lnTo>
                  <a:lnTo>
                    <a:pt x="663562" y="14871"/>
                  </a:lnTo>
                  <a:lnTo>
                    <a:pt x="482587" y="14871"/>
                  </a:lnTo>
                  <a:lnTo>
                    <a:pt x="482587" y="599935"/>
                  </a:lnTo>
                  <a:lnTo>
                    <a:pt x="663562" y="599935"/>
                  </a:lnTo>
                  <a:lnTo>
                    <a:pt x="733793" y="595287"/>
                  </a:lnTo>
                  <a:lnTo>
                    <a:pt x="792480" y="581342"/>
                  </a:lnTo>
                  <a:lnTo>
                    <a:pt x="840905" y="560171"/>
                  </a:lnTo>
                  <a:lnTo>
                    <a:pt x="857288" y="550354"/>
                  </a:lnTo>
                  <a:lnTo>
                    <a:pt x="861809" y="547649"/>
                  </a:lnTo>
                  <a:lnTo>
                    <a:pt x="897102" y="518985"/>
                  </a:lnTo>
                  <a:lnTo>
                    <a:pt x="924788" y="486956"/>
                  </a:lnTo>
                  <a:lnTo>
                    <a:pt x="945299" y="452412"/>
                  </a:lnTo>
                  <a:lnTo>
                    <a:pt x="965593" y="402437"/>
                  </a:lnTo>
                  <a:lnTo>
                    <a:pt x="975893" y="357581"/>
                  </a:lnTo>
                  <a:lnTo>
                    <a:pt x="979906" y="313728"/>
                  </a:lnTo>
                  <a:lnTo>
                    <a:pt x="980059" y="307403"/>
                  </a:lnTo>
                  <a:close/>
                </a:path>
                <a:path w="4620259" h="615314">
                  <a:moveTo>
                    <a:pt x="1518031" y="14871"/>
                  </a:moveTo>
                  <a:lnTo>
                    <a:pt x="1463484" y="14871"/>
                  </a:lnTo>
                  <a:lnTo>
                    <a:pt x="1463484" y="361950"/>
                  </a:lnTo>
                  <a:lnTo>
                    <a:pt x="1463128" y="377913"/>
                  </a:lnTo>
                  <a:lnTo>
                    <a:pt x="1457693" y="428879"/>
                  </a:lnTo>
                  <a:lnTo>
                    <a:pt x="1442745" y="479399"/>
                  </a:lnTo>
                  <a:lnTo>
                    <a:pt x="1414526" y="522884"/>
                  </a:lnTo>
                  <a:lnTo>
                    <a:pt x="1370291" y="554075"/>
                  </a:lnTo>
                  <a:lnTo>
                    <a:pt x="1329182" y="563994"/>
                  </a:lnTo>
                  <a:lnTo>
                    <a:pt x="1304836" y="565226"/>
                  </a:lnTo>
                  <a:lnTo>
                    <a:pt x="1280477" y="563994"/>
                  </a:lnTo>
                  <a:lnTo>
                    <a:pt x="1239367" y="554075"/>
                  </a:lnTo>
                  <a:lnTo>
                    <a:pt x="1195120" y="522884"/>
                  </a:lnTo>
                  <a:lnTo>
                    <a:pt x="1166888" y="479399"/>
                  </a:lnTo>
                  <a:lnTo>
                    <a:pt x="1151940" y="428879"/>
                  </a:lnTo>
                  <a:lnTo>
                    <a:pt x="1146517" y="377913"/>
                  </a:lnTo>
                  <a:lnTo>
                    <a:pt x="1146162" y="361950"/>
                  </a:lnTo>
                  <a:lnTo>
                    <a:pt x="1146162" y="14871"/>
                  </a:lnTo>
                  <a:lnTo>
                    <a:pt x="1091615" y="14871"/>
                  </a:lnTo>
                  <a:lnTo>
                    <a:pt x="1091615" y="375983"/>
                  </a:lnTo>
                  <a:lnTo>
                    <a:pt x="1092288" y="399288"/>
                  </a:lnTo>
                  <a:lnTo>
                    <a:pt x="1097661" y="444334"/>
                  </a:lnTo>
                  <a:lnTo>
                    <a:pt x="1108633" y="486943"/>
                  </a:lnTo>
                  <a:lnTo>
                    <a:pt x="1126604" y="524954"/>
                  </a:lnTo>
                  <a:lnTo>
                    <a:pt x="1151890" y="557796"/>
                  </a:lnTo>
                  <a:lnTo>
                    <a:pt x="1184948" y="584238"/>
                  </a:lnTo>
                  <a:lnTo>
                    <a:pt x="1226045" y="603656"/>
                  </a:lnTo>
                  <a:lnTo>
                    <a:pt x="1276248" y="613575"/>
                  </a:lnTo>
                  <a:lnTo>
                    <a:pt x="1304836" y="614807"/>
                  </a:lnTo>
                  <a:lnTo>
                    <a:pt x="1333423" y="613575"/>
                  </a:lnTo>
                  <a:lnTo>
                    <a:pt x="1383614" y="603656"/>
                  </a:lnTo>
                  <a:lnTo>
                    <a:pt x="1424711" y="584238"/>
                  </a:lnTo>
                  <a:lnTo>
                    <a:pt x="1457756" y="557796"/>
                  </a:lnTo>
                  <a:lnTo>
                    <a:pt x="1483042" y="524954"/>
                  </a:lnTo>
                  <a:lnTo>
                    <a:pt x="1501013" y="486943"/>
                  </a:lnTo>
                  <a:lnTo>
                    <a:pt x="1511985" y="444334"/>
                  </a:lnTo>
                  <a:lnTo>
                    <a:pt x="1517357" y="399288"/>
                  </a:lnTo>
                  <a:lnTo>
                    <a:pt x="1518031" y="375983"/>
                  </a:lnTo>
                  <a:lnTo>
                    <a:pt x="1518031" y="14871"/>
                  </a:lnTo>
                  <a:close/>
                </a:path>
                <a:path w="4620259" h="615314">
                  <a:moveTo>
                    <a:pt x="2149360" y="508215"/>
                  </a:moveTo>
                  <a:lnTo>
                    <a:pt x="2104732" y="474332"/>
                  </a:lnTo>
                  <a:lnTo>
                    <a:pt x="2096566" y="485876"/>
                  </a:lnTo>
                  <a:lnTo>
                    <a:pt x="2087791" y="496544"/>
                  </a:lnTo>
                  <a:lnTo>
                    <a:pt x="2057920" y="523341"/>
                  </a:lnTo>
                  <a:lnTo>
                    <a:pt x="2024989" y="543331"/>
                  </a:lnTo>
                  <a:lnTo>
                    <a:pt x="1978304" y="559866"/>
                  </a:lnTo>
                  <a:lnTo>
                    <a:pt x="1932025" y="565238"/>
                  </a:lnTo>
                  <a:lnTo>
                    <a:pt x="1904212" y="563994"/>
                  </a:lnTo>
                  <a:lnTo>
                    <a:pt x="1852764" y="554075"/>
                  </a:lnTo>
                  <a:lnTo>
                    <a:pt x="1807057" y="534555"/>
                  </a:lnTo>
                  <a:lnTo>
                    <a:pt x="1768017" y="507288"/>
                  </a:lnTo>
                  <a:lnTo>
                    <a:pt x="1735861" y="472732"/>
                  </a:lnTo>
                  <a:lnTo>
                    <a:pt x="1711071" y="431825"/>
                  </a:lnTo>
                  <a:lnTo>
                    <a:pt x="1693875" y="385038"/>
                  </a:lnTo>
                  <a:lnTo>
                    <a:pt x="1685188" y="334213"/>
                  </a:lnTo>
                  <a:lnTo>
                    <a:pt x="1684108" y="307403"/>
                  </a:lnTo>
                  <a:lnTo>
                    <a:pt x="1685188" y="280593"/>
                  </a:lnTo>
                  <a:lnTo>
                    <a:pt x="1693875" y="229781"/>
                  </a:lnTo>
                  <a:lnTo>
                    <a:pt x="1711071" y="182981"/>
                  </a:lnTo>
                  <a:lnTo>
                    <a:pt x="1735861" y="142074"/>
                  </a:lnTo>
                  <a:lnTo>
                    <a:pt x="1768017" y="107518"/>
                  </a:lnTo>
                  <a:lnTo>
                    <a:pt x="1807057" y="80251"/>
                  </a:lnTo>
                  <a:lnTo>
                    <a:pt x="1852764" y="60731"/>
                  </a:lnTo>
                  <a:lnTo>
                    <a:pt x="1904212" y="50812"/>
                  </a:lnTo>
                  <a:lnTo>
                    <a:pt x="1932025" y="49580"/>
                  </a:lnTo>
                  <a:lnTo>
                    <a:pt x="1954212" y="50761"/>
                  </a:lnTo>
                  <a:lnTo>
                    <a:pt x="1997798" y="60274"/>
                  </a:lnTo>
                  <a:lnTo>
                    <a:pt x="2039531" y="79476"/>
                  </a:lnTo>
                  <a:lnTo>
                    <a:pt x="2074443" y="109639"/>
                  </a:lnTo>
                  <a:lnTo>
                    <a:pt x="2089035" y="128905"/>
                  </a:lnTo>
                  <a:lnTo>
                    <a:pt x="2133663" y="91719"/>
                  </a:lnTo>
                  <a:lnTo>
                    <a:pt x="2091613" y="49263"/>
                  </a:lnTo>
                  <a:lnTo>
                    <a:pt x="2043163" y="21069"/>
                  </a:lnTo>
                  <a:lnTo>
                    <a:pt x="1989556" y="5270"/>
                  </a:lnTo>
                  <a:lnTo>
                    <a:pt x="1932025" y="0"/>
                  </a:lnTo>
                  <a:lnTo>
                    <a:pt x="1899259" y="1447"/>
                  </a:lnTo>
                  <a:lnTo>
                    <a:pt x="1837893" y="13017"/>
                  </a:lnTo>
                  <a:lnTo>
                    <a:pt x="1782432" y="35814"/>
                  </a:lnTo>
                  <a:lnTo>
                    <a:pt x="1734705" y="67830"/>
                  </a:lnTo>
                  <a:lnTo>
                    <a:pt x="1695119" y="108585"/>
                  </a:lnTo>
                  <a:lnTo>
                    <a:pt x="1664131" y="157137"/>
                  </a:lnTo>
                  <a:lnTo>
                    <a:pt x="1642122" y="213042"/>
                  </a:lnTo>
                  <a:lnTo>
                    <a:pt x="1630972" y="274599"/>
                  </a:lnTo>
                  <a:lnTo>
                    <a:pt x="1629575" y="307403"/>
                  </a:lnTo>
                  <a:lnTo>
                    <a:pt x="1630972" y="340220"/>
                  </a:lnTo>
                  <a:lnTo>
                    <a:pt x="1642122" y="401993"/>
                  </a:lnTo>
                  <a:lnTo>
                    <a:pt x="1664131" y="458266"/>
                  </a:lnTo>
                  <a:lnTo>
                    <a:pt x="1695119" y="507022"/>
                  </a:lnTo>
                  <a:lnTo>
                    <a:pt x="1734705" y="547776"/>
                  </a:lnTo>
                  <a:lnTo>
                    <a:pt x="1782432" y="579589"/>
                  </a:lnTo>
                  <a:lnTo>
                    <a:pt x="1837893" y="602030"/>
                  </a:lnTo>
                  <a:lnTo>
                    <a:pt x="1899259" y="613397"/>
                  </a:lnTo>
                  <a:lnTo>
                    <a:pt x="1932025" y="614819"/>
                  </a:lnTo>
                  <a:lnTo>
                    <a:pt x="1963686" y="613270"/>
                  </a:lnTo>
                  <a:lnTo>
                    <a:pt x="2023592" y="600862"/>
                  </a:lnTo>
                  <a:lnTo>
                    <a:pt x="2078697" y="575614"/>
                  </a:lnTo>
                  <a:lnTo>
                    <a:pt x="2127453" y="534708"/>
                  </a:lnTo>
                  <a:lnTo>
                    <a:pt x="2149360" y="508215"/>
                  </a:lnTo>
                  <a:close/>
                </a:path>
                <a:path w="4620259" h="615314">
                  <a:moveTo>
                    <a:pt x="2731122" y="599935"/>
                  </a:moveTo>
                  <a:lnTo>
                    <a:pt x="2665730" y="444576"/>
                  </a:lnTo>
                  <a:lnTo>
                    <a:pt x="2644864" y="395008"/>
                  </a:lnTo>
                  <a:lnTo>
                    <a:pt x="2586494" y="256349"/>
                  </a:lnTo>
                  <a:lnTo>
                    <a:pt x="2586494" y="395008"/>
                  </a:lnTo>
                  <a:lnTo>
                    <a:pt x="2317940" y="395008"/>
                  </a:lnTo>
                  <a:lnTo>
                    <a:pt x="2454287" y="74371"/>
                  </a:lnTo>
                  <a:lnTo>
                    <a:pt x="2586494" y="395008"/>
                  </a:lnTo>
                  <a:lnTo>
                    <a:pt x="2586494" y="256349"/>
                  </a:lnTo>
                  <a:lnTo>
                    <a:pt x="2509901" y="74371"/>
                  </a:lnTo>
                  <a:lnTo>
                    <a:pt x="2484856" y="14871"/>
                  </a:lnTo>
                  <a:lnTo>
                    <a:pt x="2428671" y="14871"/>
                  </a:lnTo>
                  <a:lnTo>
                    <a:pt x="2173313" y="599935"/>
                  </a:lnTo>
                  <a:lnTo>
                    <a:pt x="2230336" y="599935"/>
                  </a:lnTo>
                  <a:lnTo>
                    <a:pt x="2296439" y="444576"/>
                  </a:lnTo>
                  <a:lnTo>
                    <a:pt x="2606344" y="444576"/>
                  </a:lnTo>
                  <a:lnTo>
                    <a:pt x="2669971" y="599935"/>
                  </a:lnTo>
                  <a:lnTo>
                    <a:pt x="2731122" y="599935"/>
                  </a:lnTo>
                  <a:close/>
                </a:path>
                <a:path w="4620259" h="615314">
                  <a:moveTo>
                    <a:pt x="3143491" y="14922"/>
                  </a:moveTo>
                  <a:lnTo>
                    <a:pt x="2688971" y="14922"/>
                  </a:lnTo>
                  <a:lnTo>
                    <a:pt x="2688971" y="64452"/>
                  </a:lnTo>
                  <a:lnTo>
                    <a:pt x="2888958" y="64452"/>
                  </a:lnTo>
                  <a:lnTo>
                    <a:pt x="2888958" y="600392"/>
                  </a:lnTo>
                  <a:lnTo>
                    <a:pt x="2943504" y="600392"/>
                  </a:lnTo>
                  <a:lnTo>
                    <a:pt x="2943504" y="64452"/>
                  </a:lnTo>
                  <a:lnTo>
                    <a:pt x="3143491" y="64452"/>
                  </a:lnTo>
                  <a:lnTo>
                    <a:pt x="3143491" y="14922"/>
                  </a:lnTo>
                  <a:close/>
                </a:path>
                <a:path w="4620259" h="615314">
                  <a:moveTo>
                    <a:pt x="3288080" y="14871"/>
                  </a:moveTo>
                  <a:lnTo>
                    <a:pt x="3233547" y="14871"/>
                  </a:lnTo>
                  <a:lnTo>
                    <a:pt x="3233547" y="599948"/>
                  </a:lnTo>
                  <a:lnTo>
                    <a:pt x="3288080" y="599948"/>
                  </a:lnTo>
                  <a:lnTo>
                    <a:pt x="3288080" y="14871"/>
                  </a:lnTo>
                  <a:close/>
                </a:path>
                <a:path w="4620259" h="615314">
                  <a:moveTo>
                    <a:pt x="4015295" y="307403"/>
                  </a:moveTo>
                  <a:lnTo>
                    <a:pt x="4009720" y="243154"/>
                  </a:lnTo>
                  <a:lnTo>
                    <a:pt x="3992981" y="184277"/>
                  </a:lnTo>
                  <a:lnTo>
                    <a:pt x="3966337" y="131902"/>
                  </a:lnTo>
                  <a:lnTo>
                    <a:pt x="3960761" y="124066"/>
                  </a:lnTo>
                  <a:lnTo>
                    <a:pt x="3960761" y="307403"/>
                  </a:lnTo>
                  <a:lnTo>
                    <a:pt x="3959669" y="334213"/>
                  </a:lnTo>
                  <a:lnTo>
                    <a:pt x="3950995" y="385025"/>
                  </a:lnTo>
                  <a:lnTo>
                    <a:pt x="3933799" y="431825"/>
                  </a:lnTo>
                  <a:lnTo>
                    <a:pt x="3909009" y="472732"/>
                  </a:lnTo>
                  <a:lnTo>
                    <a:pt x="3876852" y="507276"/>
                  </a:lnTo>
                  <a:lnTo>
                    <a:pt x="3837800" y="534543"/>
                  </a:lnTo>
                  <a:lnTo>
                    <a:pt x="3792093" y="554075"/>
                  </a:lnTo>
                  <a:lnTo>
                    <a:pt x="3740658" y="563994"/>
                  </a:lnTo>
                  <a:lnTo>
                    <a:pt x="3712845" y="565238"/>
                  </a:lnTo>
                  <a:lnTo>
                    <a:pt x="3685032" y="563994"/>
                  </a:lnTo>
                  <a:lnTo>
                    <a:pt x="3633597" y="554075"/>
                  </a:lnTo>
                  <a:lnTo>
                    <a:pt x="3587877" y="534543"/>
                  </a:lnTo>
                  <a:lnTo>
                    <a:pt x="3548837" y="507276"/>
                  </a:lnTo>
                  <a:lnTo>
                    <a:pt x="3516680" y="472732"/>
                  </a:lnTo>
                  <a:lnTo>
                    <a:pt x="3491890" y="431825"/>
                  </a:lnTo>
                  <a:lnTo>
                    <a:pt x="3474694" y="385025"/>
                  </a:lnTo>
                  <a:lnTo>
                    <a:pt x="3466020" y="334213"/>
                  </a:lnTo>
                  <a:lnTo>
                    <a:pt x="3464928" y="307403"/>
                  </a:lnTo>
                  <a:lnTo>
                    <a:pt x="3466020" y="280593"/>
                  </a:lnTo>
                  <a:lnTo>
                    <a:pt x="3474694" y="229781"/>
                  </a:lnTo>
                  <a:lnTo>
                    <a:pt x="3491890" y="182981"/>
                  </a:lnTo>
                  <a:lnTo>
                    <a:pt x="3516680" y="142074"/>
                  </a:lnTo>
                  <a:lnTo>
                    <a:pt x="3548837" y="107518"/>
                  </a:lnTo>
                  <a:lnTo>
                    <a:pt x="3587877" y="80251"/>
                  </a:lnTo>
                  <a:lnTo>
                    <a:pt x="3633597" y="60731"/>
                  </a:lnTo>
                  <a:lnTo>
                    <a:pt x="3685032" y="50812"/>
                  </a:lnTo>
                  <a:lnTo>
                    <a:pt x="3712845" y="49580"/>
                  </a:lnTo>
                  <a:lnTo>
                    <a:pt x="3740658" y="50812"/>
                  </a:lnTo>
                  <a:lnTo>
                    <a:pt x="3792093" y="60731"/>
                  </a:lnTo>
                  <a:lnTo>
                    <a:pt x="3837800" y="80251"/>
                  </a:lnTo>
                  <a:lnTo>
                    <a:pt x="3876852" y="107518"/>
                  </a:lnTo>
                  <a:lnTo>
                    <a:pt x="3909009" y="142074"/>
                  </a:lnTo>
                  <a:lnTo>
                    <a:pt x="3933799" y="182981"/>
                  </a:lnTo>
                  <a:lnTo>
                    <a:pt x="3950995" y="229781"/>
                  </a:lnTo>
                  <a:lnTo>
                    <a:pt x="3959669" y="280593"/>
                  </a:lnTo>
                  <a:lnTo>
                    <a:pt x="3960761" y="307403"/>
                  </a:lnTo>
                  <a:lnTo>
                    <a:pt x="3960761" y="124066"/>
                  </a:lnTo>
                  <a:lnTo>
                    <a:pt x="3931005" y="87172"/>
                  </a:lnTo>
                  <a:lnTo>
                    <a:pt x="3887305" y="50711"/>
                  </a:lnTo>
                  <a:lnTo>
                    <a:pt x="3885412" y="49580"/>
                  </a:lnTo>
                  <a:lnTo>
                    <a:pt x="3862438" y="35814"/>
                  </a:lnTo>
                  <a:lnTo>
                    <a:pt x="3806977" y="13017"/>
                  </a:lnTo>
                  <a:lnTo>
                    <a:pt x="3745611" y="1447"/>
                  </a:lnTo>
                  <a:lnTo>
                    <a:pt x="3712845" y="0"/>
                  </a:lnTo>
                  <a:lnTo>
                    <a:pt x="3680079" y="1447"/>
                  </a:lnTo>
                  <a:lnTo>
                    <a:pt x="3618712" y="13017"/>
                  </a:lnTo>
                  <a:lnTo>
                    <a:pt x="3563239" y="35814"/>
                  </a:lnTo>
                  <a:lnTo>
                    <a:pt x="3515525" y="67830"/>
                  </a:lnTo>
                  <a:lnTo>
                    <a:pt x="3475939" y="108585"/>
                  </a:lnTo>
                  <a:lnTo>
                    <a:pt x="3444951" y="157137"/>
                  </a:lnTo>
                  <a:lnTo>
                    <a:pt x="3422942" y="213042"/>
                  </a:lnTo>
                  <a:lnTo>
                    <a:pt x="3411791" y="274599"/>
                  </a:lnTo>
                  <a:lnTo>
                    <a:pt x="3410394" y="307403"/>
                  </a:lnTo>
                  <a:lnTo>
                    <a:pt x="3411791" y="340220"/>
                  </a:lnTo>
                  <a:lnTo>
                    <a:pt x="3422942" y="401993"/>
                  </a:lnTo>
                  <a:lnTo>
                    <a:pt x="3444951" y="458266"/>
                  </a:lnTo>
                  <a:lnTo>
                    <a:pt x="3475939" y="507022"/>
                  </a:lnTo>
                  <a:lnTo>
                    <a:pt x="3515525" y="547776"/>
                  </a:lnTo>
                  <a:lnTo>
                    <a:pt x="3563239" y="579589"/>
                  </a:lnTo>
                  <a:lnTo>
                    <a:pt x="3618712" y="602030"/>
                  </a:lnTo>
                  <a:lnTo>
                    <a:pt x="3680079" y="613384"/>
                  </a:lnTo>
                  <a:lnTo>
                    <a:pt x="3712845" y="614807"/>
                  </a:lnTo>
                  <a:lnTo>
                    <a:pt x="3745611" y="613384"/>
                  </a:lnTo>
                  <a:lnTo>
                    <a:pt x="3806977" y="602030"/>
                  </a:lnTo>
                  <a:lnTo>
                    <a:pt x="3862438" y="579589"/>
                  </a:lnTo>
                  <a:lnTo>
                    <a:pt x="3910165" y="547776"/>
                  </a:lnTo>
                  <a:lnTo>
                    <a:pt x="3949750" y="507022"/>
                  </a:lnTo>
                  <a:lnTo>
                    <a:pt x="3980738" y="458266"/>
                  </a:lnTo>
                  <a:lnTo>
                    <a:pt x="4002748" y="401993"/>
                  </a:lnTo>
                  <a:lnTo>
                    <a:pt x="4013911" y="340220"/>
                  </a:lnTo>
                  <a:lnTo>
                    <a:pt x="4015295" y="307403"/>
                  </a:lnTo>
                  <a:close/>
                </a:path>
                <a:path w="4620259" h="615314">
                  <a:moveTo>
                    <a:pt x="4620196" y="14871"/>
                  </a:moveTo>
                  <a:lnTo>
                    <a:pt x="4565650" y="14871"/>
                  </a:lnTo>
                  <a:lnTo>
                    <a:pt x="4565650" y="527215"/>
                  </a:lnTo>
                  <a:lnTo>
                    <a:pt x="4563999" y="527215"/>
                  </a:lnTo>
                  <a:lnTo>
                    <a:pt x="4207827" y="14871"/>
                  </a:lnTo>
                  <a:lnTo>
                    <a:pt x="4137596" y="14871"/>
                  </a:lnTo>
                  <a:lnTo>
                    <a:pt x="4137596" y="599935"/>
                  </a:lnTo>
                  <a:lnTo>
                    <a:pt x="4192130" y="599935"/>
                  </a:lnTo>
                  <a:lnTo>
                    <a:pt x="4192130" y="87591"/>
                  </a:lnTo>
                  <a:lnTo>
                    <a:pt x="4193781" y="87591"/>
                  </a:lnTo>
                  <a:lnTo>
                    <a:pt x="4549953" y="599935"/>
                  </a:lnTo>
                  <a:lnTo>
                    <a:pt x="4620196" y="599935"/>
                  </a:lnTo>
                  <a:lnTo>
                    <a:pt x="4620196" y="14871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3391" y="6649012"/>
              <a:ext cx="3350683" cy="465954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0074" y="2963260"/>
              <a:ext cx="3350683" cy="8345295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6733" y="5308738"/>
              <a:ext cx="3350683" cy="599981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5523382" y="2963271"/>
              <a:ext cx="10837545" cy="8345805"/>
            </a:xfrm>
            <a:custGeom>
              <a:avLst/>
              <a:gdLst/>
              <a:ahLst/>
              <a:cxnLst/>
              <a:rect l="l" t="t" r="r" b="b"/>
              <a:pathLst>
                <a:path w="10837544" h="8345805">
                  <a:moveTo>
                    <a:pt x="3350691" y="3685743"/>
                  </a:moveTo>
                  <a:lnTo>
                    <a:pt x="0" y="3685743"/>
                  </a:lnTo>
                  <a:lnTo>
                    <a:pt x="0" y="8345284"/>
                  </a:lnTo>
                  <a:lnTo>
                    <a:pt x="3350691" y="8345284"/>
                  </a:lnTo>
                  <a:lnTo>
                    <a:pt x="3350691" y="3685743"/>
                  </a:lnTo>
                  <a:close/>
                </a:path>
                <a:path w="10837544" h="8345805">
                  <a:moveTo>
                    <a:pt x="7094029" y="2345474"/>
                  </a:moveTo>
                  <a:lnTo>
                    <a:pt x="3743350" y="2345474"/>
                  </a:lnTo>
                  <a:lnTo>
                    <a:pt x="3743350" y="8345284"/>
                  </a:lnTo>
                  <a:lnTo>
                    <a:pt x="7094029" y="8345284"/>
                  </a:lnTo>
                  <a:lnTo>
                    <a:pt x="7094029" y="2345474"/>
                  </a:lnTo>
                  <a:close/>
                </a:path>
                <a:path w="10837544" h="8345805">
                  <a:moveTo>
                    <a:pt x="10837367" y="0"/>
                  </a:moveTo>
                  <a:lnTo>
                    <a:pt x="7486688" y="0"/>
                  </a:lnTo>
                  <a:lnTo>
                    <a:pt x="7486688" y="8345284"/>
                  </a:lnTo>
                  <a:lnTo>
                    <a:pt x="10837367" y="8345284"/>
                  </a:lnTo>
                  <a:lnTo>
                    <a:pt x="10837367" y="0"/>
                  </a:lnTo>
                  <a:close/>
                </a:path>
              </a:pathLst>
            </a:custGeom>
            <a:solidFill>
              <a:srgbClr val="00A2C7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3391" y="2664463"/>
              <a:ext cx="8203938" cy="8644092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1780050" y="8764130"/>
            <a:ext cx="3350895" cy="2544445"/>
            <a:chOff x="1780050" y="8764130"/>
            <a:chExt cx="3350895" cy="2544445"/>
          </a:xfrm>
        </p:grpSpPr>
        <p:pic>
          <p:nvPicPr>
            <p:cNvPr id="31" name="object 3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0050" y="8764130"/>
              <a:ext cx="3350683" cy="2544425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780050" y="8764130"/>
              <a:ext cx="3350895" cy="2544445"/>
            </a:xfrm>
            <a:custGeom>
              <a:avLst/>
              <a:gdLst/>
              <a:ahLst/>
              <a:cxnLst/>
              <a:rect l="l" t="t" r="r" b="b"/>
              <a:pathLst>
                <a:path w="3350895" h="2544445">
                  <a:moveTo>
                    <a:pt x="3350683" y="0"/>
                  </a:moveTo>
                  <a:lnTo>
                    <a:pt x="0" y="0"/>
                  </a:lnTo>
                  <a:lnTo>
                    <a:pt x="0" y="2544425"/>
                  </a:lnTo>
                  <a:lnTo>
                    <a:pt x="3350683" y="254442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00A2C7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 descr=""/>
          <p:cNvGrpSpPr/>
          <p:nvPr/>
        </p:nvGrpSpPr>
        <p:grpSpPr>
          <a:xfrm>
            <a:off x="16753416" y="4146470"/>
            <a:ext cx="3350895" cy="7162165"/>
            <a:chOff x="16753416" y="4146470"/>
            <a:chExt cx="3350895" cy="7162165"/>
          </a:xfrm>
        </p:grpSpPr>
        <p:pic>
          <p:nvPicPr>
            <p:cNvPr id="34" name="object 3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53416" y="4146470"/>
              <a:ext cx="3350683" cy="7162085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6753416" y="4146470"/>
              <a:ext cx="3350895" cy="7162165"/>
            </a:xfrm>
            <a:custGeom>
              <a:avLst/>
              <a:gdLst/>
              <a:ahLst/>
              <a:cxnLst/>
              <a:rect l="l" t="t" r="r" b="b"/>
              <a:pathLst>
                <a:path w="3350894" h="7162165">
                  <a:moveTo>
                    <a:pt x="3350683" y="0"/>
                  </a:moveTo>
                  <a:lnTo>
                    <a:pt x="0" y="0"/>
                  </a:lnTo>
                  <a:lnTo>
                    <a:pt x="0" y="7162085"/>
                  </a:lnTo>
                  <a:lnTo>
                    <a:pt x="3350683" y="716208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00A2C7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852927" y="3128565"/>
            <a:ext cx="5120640" cy="11931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650" spc="-10" b="1">
                <a:solidFill>
                  <a:srgbClr val="81BB27"/>
                </a:solidFill>
                <a:latin typeface="Avenir LT 65 Medium"/>
                <a:cs typeface="Avenir LT 65 Medium"/>
              </a:rPr>
              <a:t>2023–2024</a:t>
            </a:r>
            <a:endParaRPr sz="7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8129905"/>
          </a:xfrm>
          <a:custGeom>
            <a:avLst/>
            <a:gdLst/>
            <a:ahLst/>
            <a:cxnLst/>
            <a:rect l="l" t="t" r="r" b="b"/>
            <a:pathLst>
              <a:path w="12942569" h="8129905">
                <a:moveTo>
                  <a:pt x="12942014" y="0"/>
                </a:moveTo>
                <a:lnTo>
                  <a:pt x="0" y="0"/>
                </a:lnTo>
                <a:lnTo>
                  <a:pt x="0" y="8129595"/>
                </a:lnTo>
                <a:lnTo>
                  <a:pt x="12942014" y="8129595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433190"/>
            <a:ext cx="12942570" cy="875665"/>
          </a:xfrm>
          <a:custGeom>
            <a:avLst/>
            <a:gdLst/>
            <a:ahLst/>
            <a:cxnLst/>
            <a:rect l="l" t="t" r="r" b="b"/>
            <a:pathLst>
              <a:path w="12942569" h="875665">
                <a:moveTo>
                  <a:pt x="0" y="875366"/>
                </a:moveTo>
                <a:lnTo>
                  <a:pt x="12942014" y="875366"/>
                </a:lnTo>
                <a:lnTo>
                  <a:pt x="12942014" y="0"/>
                </a:lnTo>
                <a:lnTo>
                  <a:pt x="0" y="0"/>
                </a:lnTo>
                <a:lnTo>
                  <a:pt x="0" y="875366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DIVERSITY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-80"/>
              <a:t>FIRST-</a:t>
            </a:r>
            <a:r>
              <a:rPr dirty="0"/>
              <a:t>YEAR</a:t>
            </a:r>
            <a:r>
              <a:rPr dirty="0" spc="-45"/>
              <a:t> </a:t>
            </a:r>
            <a:r>
              <a:rPr dirty="0"/>
              <a:t>ALLIED</a:t>
            </a:r>
            <a:r>
              <a:rPr dirty="0" spc="-45"/>
              <a:t> </a:t>
            </a:r>
            <a:r>
              <a:rPr dirty="0" spc="-20"/>
              <a:t>DENTAL</a:t>
            </a:r>
            <a:r>
              <a:rPr dirty="0" spc="-45"/>
              <a:t> </a:t>
            </a:r>
            <a:r>
              <a:rPr dirty="0" spc="-10"/>
              <a:t>ENROLLEES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48916" y="494560"/>
            <a:ext cx="1754363" cy="89493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358803" y="10629907"/>
            <a:ext cx="12009755" cy="5041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figures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specified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year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with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entering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classes.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Three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therapy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were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December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2023.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65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Health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Policy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Institute,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Hygiene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Assisting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Technology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2012-</a:t>
            </a:r>
            <a:r>
              <a:rPr dirty="0" sz="850" spc="-25">
                <a:latin typeface="Arial"/>
                <a:cs typeface="Arial"/>
              </a:rPr>
              <a:t>13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25" b="0">
                <a:latin typeface="Avenir LT 65 Medium"/>
                <a:cs typeface="Avenir LT 65 Medium"/>
              </a:rPr>
              <a:t>23.</a:t>
            </a:r>
            <a:endParaRPr sz="850">
              <a:latin typeface="Avenir LT 65 Medium"/>
              <a:cs typeface="Avenir LT 65 Medium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10844" y="2500312"/>
            <a:ext cx="5883275" cy="3604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Entering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classes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in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accredited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allied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dental</a:t>
            </a:r>
            <a:r>
              <a:rPr dirty="0" sz="3300" spc="-114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education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have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increasingly</a:t>
            </a:r>
            <a:r>
              <a:rPr dirty="0" sz="3300" spc="-195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diversified.</a:t>
            </a:r>
            <a:endParaRPr sz="3300">
              <a:latin typeface="Trebuchet MS"/>
              <a:cs typeface="Trebuchet MS"/>
            </a:endParaRPr>
          </a:p>
          <a:p>
            <a:pPr algn="just" marL="12700" marR="631825">
              <a:lnSpc>
                <a:spcPct val="100499"/>
              </a:lnSpc>
              <a:spcBef>
                <a:spcPts val="1460"/>
              </a:spcBef>
            </a:pPr>
            <a:r>
              <a:rPr dirty="0" sz="2050">
                <a:latin typeface="Avenir LT 45 Book"/>
                <a:cs typeface="Avenir LT 45 Book"/>
              </a:rPr>
              <a:t>Accredited</a:t>
            </a:r>
            <a:r>
              <a:rPr dirty="0" sz="2050" spc="-3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allied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programs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expanded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most among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Hispanic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or Latino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students, </a:t>
            </a:r>
            <a:r>
              <a:rPr dirty="0" sz="2050">
                <a:latin typeface="Avenir LT 45 Book"/>
                <a:cs typeface="Avenir LT 45 Book"/>
              </a:rPr>
              <a:t>followed by Asian and multiracial </a:t>
            </a:r>
            <a:r>
              <a:rPr dirty="0" sz="2050" spc="-10">
                <a:latin typeface="Avenir LT 45 Book"/>
                <a:cs typeface="Avenir LT 45 Book"/>
              </a:rPr>
              <a:t>students.</a:t>
            </a:r>
            <a:endParaRPr sz="2050">
              <a:latin typeface="Avenir LT 45 Book"/>
              <a:cs typeface="Avenir LT 45 Book"/>
            </a:endParaRPr>
          </a:p>
          <a:p>
            <a:pPr marL="12700" marR="1004569" indent="72390">
              <a:lnSpc>
                <a:spcPct val="100499"/>
              </a:lnSpc>
            </a:pPr>
            <a:r>
              <a:rPr dirty="0" sz="2050">
                <a:latin typeface="Avenir LT 45 Book"/>
                <a:cs typeface="Avenir LT 45 Book"/>
              </a:rPr>
              <a:t>Over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same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period,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share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of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white </a:t>
            </a:r>
            <a:r>
              <a:rPr dirty="0" sz="2050" spc="-30">
                <a:latin typeface="Tahoma"/>
                <a:cs typeface="Tahoma"/>
              </a:rPr>
              <a:t>first-</a:t>
            </a:r>
            <a:r>
              <a:rPr dirty="0" sz="2050" spc="-10">
                <a:latin typeface="Tahoma"/>
                <a:cs typeface="Tahoma"/>
              </a:rPr>
              <a:t>year</a:t>
            </a:r>
            <a:r>
              <a:rPr dirty="0" sz="2050" spc="10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allied</a:t>
            </a:r>
            <a:r>
              <a:rPr dirty="0" sz="2050" spc="10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dental</a:t>
            </a:r>
            <a:r>
              <a:rPr dirty="0" sz="2050" spc="10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enrollees</a:t>
            </a:r>
            <a:r>
              <a:rPr dirty="0" sz="2050" spc="105">
                <a:latin typeface="Tahoma"/>
                <a:cs typeface="Tahoma"/>
              </a:rPr>
              <a:t> </a:t>
            </a:r>
            <a:r>
              <a:rPr dirty="0" sz="2050" spc="40">
                <a:latin typeface="Tahoma"/>
                <a:cs typeface="Tahoma"/>
              </a:rPr>
              <a:t>tumbled</a:t>
            </a:r>
            <a:endParaRPr sz="205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15"/>
              </a:spcBef>
            </a:pPr>
            <a:r>
              <a:rPr dirty="0" sz="2050">
                <a:latin typeface="Avenir LT 45 Book"/>
                <a:cs typeface="Avenir LT 45 Book"/>
              </a:rPr>
              <a:t>by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more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than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13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percentage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points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to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 spc="-20">
                <a:latin typeface="Avenir LT 45 Book"/>
                <a:cs typeface="Avenir LT 45 Book"/>
              </a:rPr>
              <a:t>51%.</a:t>
            </a:r>
            <a:endParaRPr sz="2050">
              <a:latin typeface="Avenir LT 45 Book"/>
              <a:cs typeface="Avenir LT 45 Book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6004536"/>
            <a:ext cx="6953250" cy="5304155"/>
            <a:chOff x="0" y="6004536"/>
            <a:chExt cx="6953250" cy="530415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04536"/>
              <a:ext cx="6952667" cy="530401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78631"/>
              <a:ext cx="6952667" cy="4529924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6035742" y="2406074"/>
            <a:ext cx="1217930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2012–13</a:t>
            </a:r>
            <a:endParaRPr sz="2450">
              <a:latin typeface="Avenir LT 65 Medium"/>
              <a:cs typeface="Avenir LT 65 Medium"/>
            </a:endParaRPr>
          </a:p>
          <a:p>
            <a:pPr algn="ctr" marL="30480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16,891</a:t>
            </a:r>
            <a:endParaRPr sz="1300">
              <a:latin typeface="Avenir LT 35 Light"/>
              <a:cs typeface="Avenir LT 35 Light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742740" y="2406074"/>
            <a:ext cx="1217930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2022–23</a:t>
            </a:r>
            <a:endParaRPr sz="2450">
              <a:latin typeface="Avenir LT 65 Medium"/>
              <a:cs typeface="Avenir LT 65 Medium"/>
            </a:endParaRPr>
          </a:p>
          <a:p>
            <a:pPr algn="ctr" marR="4445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13,392</a:t>
            </a:r>
            <a:endParaRPr sz="1300">
              <a:latin typeface="Avenir LT 35 Light"/>
              <a:cs typeface="Avenir LT 35 Light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8790873" y="9509542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9182370" y="9523020"/>
            <a:ext cx="196850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50">
                <a:latin typeface="Arial"/>
                <a:cs typeface="Arial"/>
              </a:rPr>
              <a:t> or</a:t>
            </a:r>
            <a:r>
              <a:rPr dirty="0" sz="1300" spc="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African</a:t>
            </a:r>
            <a:r>
              <a:rPr dirty="0" sz="1300" spc="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American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8790873" y="859775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9182372" y="8611241"/>
            <a:ext cx="23431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American</a:t>
            </a:r>
            <a:r>
              <a:rPr dirty="0" sz="1300" spc="1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Indian/Alaska</a:t>
            </a:r>
            <a:r>
              <a:rPr dirty="0" sz="1300" spc="14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8790873" y="9053651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9182370" y="9053314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11902663" y="9509542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2294160" y="9523020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11902663" y="859775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2294160" y="8611241"/>
            <a:ext cx="19621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Hispanic/Latino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6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1902663" y="9053651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 txBox="1"/>
          <p:nvPr/>
        </p:nvSpPr>
        <p:spPr>
          <a:xfrm>
            <a:off x="12294160" y="9067130"/>
            <a:ext cx="293243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latin typeface="Arial"/>
                <a:cs typeface="Arial"/>
              </a:rPr>
              <a:t>Native</a:t>
            </a:r>
            <a:r>
              <a:rPr dirty="0" sz="1300" spc="145">
                <a:latin typeface="Arial"/>
                <a:cs typeface="Arial"/>
              </a:rPr>
              <a:t> </a:t>
            </a:r>
            <a:r>
              <a:rPr dirty="0" sz="1300" spc="10">
                <a:latin typeface="Arial"/>
                <a:cs typeface="Arial"/>
              </a:rPr>
              <a:t>Hawaiian/Other</a:t>
            </a:r>
            <a:r>
              <a:rPr dirty="0" sz="1300" spc="15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1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Islander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15603661" y="9509542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15995158" y="9523020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/>
          <p:nvPr/>
        </p:nvSpPr>
        <p:spPr>
          <a:xfrm>
            <a:off x="15603661" y="859775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15995158" y="8611241"/>
            <a:ext cx="249301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races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15606205" y="9053651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15997701" y="9067130"/>
            <a:ext cx="2403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Do</a:t>
            </a:r>
            <a:r>
              <a:rPr dirty="0" sz="1300" spc="30">
                <a:latin typeface="Arial"/>
                <a:cs typeface="Arial"/>
              </a:rPr>
              <a:t> </a:t>
            </a:r>
            <a:r>
              <a:rPr dirty="0" sz="1300" spc="60">
                <a:latin typeface="Arial"/>
                <a:cs typeface="Arial"/>
              </a:rPr>
              <a:t>not</a:t>
            </a:r>
            <a:r>
              <a:rPr dirty="0" sz="1300" spc="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wish</a:t>
            </a:r>
            <a:r>
              <a:rPr dirty="0" sz="1300" spc="35">
                <a:latin typeface="Arial"/>
                <a:cs typeface="Arial"/>
              </a:rPr>
              <a:t> </a:t>
            </a:r>
            <a:r>
              <a:rPr dirty="0" sz="1300" spc="85">
                <a:latin typeface="Arial"/>
                <a:cs typeface="Arial"/>
              </a:rPr>
              <a:t>to</a:t>
            </a:r>
            <a:r>
              <a:rPr dirty="0" sz="1300" spc="3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2383916" y="7990018"/>
            <a:ext cx="466725" cy="15240"/>
          </a:xfrm>
          <a:custGeom>
            <a:avLst/>
            <a:gdLst/>
            <a:ahLst/>
            <a:cxnLst/>
            <a:rect l="l" t="t" r="r" b="b"/>
            <a:pathLst>
              <a:path w="466725" h="15240">
                <a:moveTo>
                  <a:pt x="466477" y="0"/>
                </a:moveTo>
                <a:lnTo>
                  <a:pt x="0" y="0"/>
                </a:lnTo>
                <a:lnTo>
                  <a:pt x="0" y="15067"/>
                </a:lnTo>
                <a:lnTo>
                  <a:pt x="466477" y="15067"/>
                </a:lnTo>
                <a:lnTo>
                  <a:pt x="466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1815933" y="7654908"/>
            <a:ext cx="466725" cy="350520"/>
          </a:xfrm>
          <a:custGeom>
            <a:avLst/>
            <a:gdLst/>
            <a:ahLst/>
            <a:cxnLst/>
            <a:rect l="l" t="t" r="r" b="b"/>
            <a:pathLst>
              <a:path w="466725" h="350520">
                <a:moveTo>
                  <a:pt x="466477" y="0"/>
                </a:moveTo>
                <a:lnTo>
                  <a:pt x="0" y="0"/>
                </a:lnTo>
                <a:lnTo>
                  <a:pt x="0" y="350177"/>
                </a:lnTo>
                <a:lnTo>
                  <a:pt x="466477" y="350177"/>
                </a:lnTo>
                <a:lnTo>
                  <a:pt x="466477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1247950" y="7794537"/>
            <a:ext cx="466725" cy="210820"/>
          </a:xfrm>
          <a:custGeom>
            <a:avLst/>
            <a:gdLst/>
            <a:ahLst/>
            <a:cxnLst/>
            <a:rect l="l" t="t" r="r" b="b"/>
            <a:pathLst>
              <a:path w="466725" h="210820">
                <a:moveTo>
                  <a:pt x="466477" y="0"/>
                </a:moveTo>
                <a:lnTo>
                  <a:pt x="0" y="0"/>
                </a:lnTo>
                <a:lnTo>
                  <a:pt x="0" y="210559"/>
                </a:lnTo>
                <a:lnTo>
                  <a:pt x="466477" y="210559"/>
                </a:lnTo>
                <a:lnTo>
                  <a:pt x="46647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0679978" y="4443320"/>
            <a:ext cx="466725" cy="3562350"/>
          </a:xfrm>
          <a:custGeom>
            <a:avLst/>
            <a:gdLst/>
            <a:ahLst/>
            <a:cxnLst/>
            <a:rect l="l" t="t" r="r" b="b"/>
            <a:pathLst>
              <a:path w="466725" h="3562350">
                <a:moveTo>
                  <a:pt x="466477" y="0"/>
                </a:moveTo>
                <a:lnTo>
                  <a:pt x="0" y="0"/>
                </a:lnTo>
                <a:lnTo>
                  <a:pt x="0" y="3561776"/>
                </a:lnTo>
                <a:lnTo>
                  <a:pt x="466477" y="3561776"/>
                </a:lnTo>
                <a:lnTo>
                  <a:pt x="466477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9544012" y="6468023"/>
            <a:ext cx="466725" cy="1537335"/>
          </a:xfrm>
          <a:custGeom>
            <a:avLst/>
            <a:gdLst/>
            <a:ahLst/>
            <a:cxnLst/>
            <a:rect l="l" t="t" r="r" b="b"/>
            <a:pathLst>
              <a:path w="466725" h="1537334">
                <a:moveTo>
                  <a:pt x="466477" y="0"/>
                </a:moveTo>
                <a:lnTo>
                  <a:pt x="0" y="0"/>
                </a:lnTo>
                <a:lnTo>
                  <a:pt x="0" y="1537073"/>
                </a:lnTo>
                <a:lnTo>
                  <a:pt x="466477" y="1537073"/>
                </a:lnTo>
                <a:lnTo>
                  <a:pt x="46647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8976040" y="7375649"/>
            <a:ext cx="466725" cy="629920"/>
          </a:xfrm>
          <a:custGeom>
            <a:avLst/>
            <a:gdLst/>
            <a:ahLst/>
            <a:cxnLst/>
            <a:rect l="l" t="t" r="r" b="b"/>
            <a:pathLst>
              <a:path w="466725" h="629920">
                <a:moveTo>
                  <a:pt x="466477" y="0"/>
                </a:moveTo>
                <a:lnTo>
                  <a:pt x="0" y="0"/>
                </a:lnTo>
                <a:lnTo>
                  <a:pt x="0" y="629446"/>
                </a:lnTo>
                <a:lnTo>
                  <a:pt x="466477" y="629446"/>
                </a:lnTo>
                <a:lnTo>
                  <a:pt x="466477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8408058" y="7445448"/>
            <a:ext cx="466725" cy="560070"/>
          </a:xfrm>
          <a:custGeom>
            <a:avLst/>
            <a:gdLst/>
            <a:ahLst/>
            <a:cxnLst/>
            <a:rect l="l" t="t" r="r" b="b"/>
            <a:pathLst>
              <a:path w="466725" h="560070">
                <a:moveTo>
                  <a:pt x="466477" y="0"/>
                </a:moveTo>
                <a:lnTo>
                  <a:pt x="0" y="0"/>
                </a:lnTo>
                <a:lnTo>
                  <a:pt x="0" y="559647"/>
                </a:lnTo>
                <a:lnTo>
                  <a:pt x="466477" y="559647"/>
                </a:lnTo>
                <a:lnTo>
                  <a:pt x="466477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9100309" y="7533368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8532345" y="7568216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668273" y="7022586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0804202" y="6010261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51%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1380830" y="7451350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1940323" y="7672953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2511753" y="7462325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/>
          <p:nvPr/>
        </p:nvSpPr>
        <p:spPr>
          <a:xfrm>
            <a:off x="18676918" y="7990018"/>
            <a:ext cx="466725" cy="15240"/>
          </a:xfrm>
          <a:custGeom>
            <a:avLst/>
            <a:gdLst/>
            <a:ahLst/>
            <a:cxnLst/>
            <a:rect l="l" t="t" r="r" b="b"/>
            <a:pathLst>
              <a:path w="466725" h="15240">
                <a:moveTo>
                  <a:pt x="466477" y="0"/>
                </a:moveTo>
                <a:lnTo>
                  <a:pt x="0" y="0"/>
                </a:lnTo>
                <a:lnTo>
                  <a:pt x="0" y="15067"/>
                </a:lnTo>
                <a:lnTo>
                  <a:pt x="466477" y="15067"/>
                </a:lnTo>
                <a:lnTo>
                  <a:pt x="466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8108934" y="7585078"/>
            <a:ext cx="466725" cy="420370"/>
          </a:xfrm>
          <a:custGeom>
            <a:avLst/>
            <a:gdLst/>
            <a:ahLst/>
            <a:cxnLst/>
            <a:rect l="l" t="t" r="r" b="b"/>
            <a:pathLst>
              <a:path w="466725" h="420370">
                <a:moveTo>
                  <a:pt x="466477" y="0"/>
                </a:moveTo>
                <a:lnTo>
                  <a:pt x="0" y="0"/>
                </a:lnTo>
                <a:lnTo>
                  <a:pt x="0" y="420018"/>
                </a:lnTo>
                <a:lnTo>
                  <a:pt x="466477" y="420018"/>
                </a:lnTo>
                <a:lnTo>
                  <a:pt x="466477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540952" y="7864347"/>
            <a:ext cx="466725" cy="140970"/>
          </a:xfrm>
          <a:custGeom>
            <a:avLst/>
            <a:gdLst/>
            <a:ahLst/>
            <a:cxnLst/>
            <a:rect l="l" t="t" r="r" b="b"/>
            <a:pathLst>
              <a:path w="466725" h="140970">
                <a:moveTo>
                  <a:pt x="466477" y="0"/>
                </a:moveTo>
                <a:lnTo>
                  <a:pt x="0" y="0"/>
                </a:lnTo>
                <a:lnTo>
                  <a:pt x="0" y="140749"/>
                </a:lnTo>
                <a:lnTo>
                  <a:pt x="466477" y="140749"/>
                </a:lnTo>
                <a:lnTo>
                  <a:pt x="46647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972981" y="3465863"/>
            <a:ext cx="466725" cy="4539615"/>
          </a:xfrm>
          <a:custGeom>
            <a:avLst/>
            <a:gdLst/>
            <a:ahLst/>
            <a:cxnLst/>
            <a:rect l="l" t="t" r="r" b="b"/>
            <a:pathLst>
              <a:path w="466725" h="4539615">
                <a:moveTo>
                  <a:pt x="466477" y="0"/>
                </a:moveTo>
                <a:lnTo>
                  <a:pt x="0" y="0"/>
                </a:lnTo>
                <a:lnTo>
                  <a:pt x="0" y="4539233"/>
                </a:lnTo>
                <a:lnTo>
                  <a:pt x="466477" y="4539233"/>
                </a:lnTo>
                <a:lnTo>
                  <a:pt x="466477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404997" y="7962093"/>
            <a:ext cx="466725" cy="43180"/>
          </a:xfrm>
          <a:custGeom>
            <a:avLst/>
            <a:gdLst/>
            <a:ahLst/>
            <a:cxnLst/>
            <a:rect l="l" t="t" r="r" b="b"/>
            <a:pathLst>
              <a:path w="466725" h="43179">
                <a:moveTo>
                  <a:pt x="466477" y="0"/>
                </a:moveTo>
                <a:lnTo>
                  <a:pt x="0" y="0"/>
                </a:lnTo>
                <a:lnTo>
                  <a:pt x="0" y="42993"/>
                </a:lnTo>
                <a:lnTo>
                  <a:pt x="466477" y="42993"/>
                </a:lnTo>
                <a:lnTo>
                  <a:pt x="466477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5837014" y="7166169"/>
            <a:ext cx="466725" cy="839469"/>
          </a:xfrm>
          <a:custGeom>
            <a:avLst/>
            <a:gdLst/>
            <a:ahLst/>
            <a:cxnLst/>
            <a:rect l="l" t="t" r="r" b="b"/>
            <a:pathLst>
              <a:path w="466725" h="839470">
                <a:moveTo>
                  <a:pt x="466477" y="0"/>
                </a:moveTo>
                <a:lnTo>
                  <a:pt x="0" y="0"/>
                </a:lnTo>
                <a:lnTo>
                  <a:pt x="0" y="838927"/>
                </a:lnTo>
                <a:lnTo>
                  <a:pt x="466477" y="838927"/>
                </a:lnTo>
                <a:lnTo>
                  <a:pt x="46647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5269032" y="7375628"/>
            <a:ext cx="466725" cy="629920"/>
          </a:xfrm>
          <a:custGeom>
            <a:avLst/>
            <a:gdLst/>
            <a:ahLst/>
            <a:cxnLst/>
            <a:rect l="l" t="t" r="r" b="b"/>
            <a:pathLst>
              <a:path w="466725" h="629920">
                <a:moveTo>
                  <a:pt x="466477" y="0"/>
                </a:moveTo>
                <a:lnTo>
                  <a:pt x="0" y="0"/>
                </a:lnTo>
                <a:lnTo>
                  <a:pt x="0" y="629467"/>
                </a:lnTo>
                <a:lnTo>
                  <a:pt x="466477" y="629467"/>
                </a:lnTo>
                <a:lnTo>
                  <a:pt x="466477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4701060" y="7654897"/>
            <a:ext cx="466725" cy="350520"/>
          </a:xfrm>
          <a:custGeom>
            <a:avLst/>
            <a:gdLst/>
            <a:ahLst/>
            <a:cxnLst/>
            <a:rect l="l" t="t" r="r" b="b"/>
            <a:pathLst>
              <a:path w="466725" h="350520">
                <a:moveTo>
                  <a:pt x="466477" y="0"/>
                </a:moveTo>
                <a:lnTo>
                  <a:pt x="0" y="0"/>
                </a:lnTo>
                <a:lnTo>
                  <a:pt x="0" y="350198"/>
                </a:lnTo>
                <a:lnTo>
                  <a:pt x="466477" y="350198"/>
                </a:lnTo>
                <a:lnTo>
                  <a:pt x="466477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4133076" y="7948124"/>
            <a:ext cx="466725" cy="57150"/>
          </a:xfrm>
          <a:custGeom>
            <a:avLst/>
            <a:gdLst/>
            <a:ahLst/>
            <a:cxnLst/>
            <a:rect l="l" t="t" r="r" b="b"/>
            <a:pathLst>
              <a:path w="466725" h="57150">
                <a:moveTo>
                  <a:pt x="466477" y="0"/>
                </a:moveTo>
                <a:lnTo>
                  <a:pt x="0" y="0"/>
                </a:lnTo>
                <a:lnTo>
                  <a:pt x="0" y="56961"/>
                </a:lnTo>
                <a:lnTo>
                  <a:pt x="466477" y="56961"/>
                </a:lnTo>
                <a:lnTo>
                  <a:pt x="466477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 txBox="1"/>
          <p:nvPr/>
        </p:nvSpPr>
        <p:spPr>
          <a:xfrm>
            <a:off x="14232938" y="7433978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5393319" y="7533323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4825355" y="7672908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5961283" y="7371598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6508262" y="7443412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7097212" y="5521382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7665176" y="7515804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8233141" y="7638060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8773188" y="7475757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/>
          <p:nvPr/>
        </p:nvSpPr>
        <p:spPr>
          <a:xfrm>
            <a:off x="7840075" y="7948145"/>
            <a:ext cx="466725" cy="57150"/>
          </a:xfrm>
          <a:custGeom>
            <a:avLst/>
            <a:gdLst/>
            <a:ahLst/>
            <a:cxnLst/>
            <a:rect l="l" t="t" r="r" b="b"/>
            <a:pathLst>
              <a:path w="466725" h="57150">
                <a:moveTo>
                  <a:pt x="466477" y="0"/>
                </a:moveTo>
                <a:lnTo>
                  <a:pt x="0" y="0"/>
                </a:lnTo>
                <a:lnTo>
                  <a:pt x="0" y="56951"/>
                </a:lnTo>
                <a:lnTo>
                  <a:pt x="466477" y="56951"/>
                </a:lnTo>
                <a:lnTo>
                  <a:pt x="466477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0111995" y="7962103"/>
            <a:ext cx="466725" cy="43180"/>
          </a:xfrm>
          <a:custGeom>
            <a:avLst/>
            <a:gdLst/>
            <a:ahLst/>
            <a:cxnLst/>
            <a:rect l="l" t="t" r="r" b="b"/>
            <a:pathLst>
              <a:path w="466725" h="43179">
                <a:moveTo>
                  <a:pt x="466477" y="0"/>
                </a:moveTo>
                <a:lnTo>
                  <a:pt x="0" y="0"/>
                </a:lnTo>
                <a:lnTo>
                  <a:pt x="0" y="42982"/>
                </a:lnTo>
                <a:lnTo>
                  <a:pt x="466477" y="42982"/>
                </a:lnTo>
                <a:lnTo>
                  <a:pt x="466477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 txBox="1"/>
          <p:nvPr/>
        </p:nvSpPr>
        <p:spPr>
          <a:xfrm>
            <a:off x="10215326" y="7447956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7929415" y="7443142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8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6366510" cy="7865745"/>
          </a:xfrm>
          <a:custGeom>
            <a:avLst/>
            <a:gdLst/>
            <a:ahLst/>
            <a:cxnLst/>
            <a:rect l="l" t="t" r="r" b="b"/>
            <a:pathLst>
              <a:path w="6366509" h="7865745">
                <a:moveTo>
                  <a:pt x="6366298" y="0"/>
                </a:moveTo>
                <a:lnTo>
                  <a:pt x="0" y="0"/>
                </a:lnTo>
                <a:lnTo>
                  <a:pt x="0" y="7865729"/>
                </a:lnTo>
                <a:lnTo>
                  <a:pt x="6366298" y="7865729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6366510" cy="7865745"/>
          </a:xfrm>
          <a:custGeom>
            <a:avLst/>
            <a:gdLst/>
            <a:ahLst/>
            <a:cxnLst/>
            <a:rect l="l" t="t" r="r" b="b"/>
            <a:pathLst>
              <a:path w="6366509" h="7865745">
                <a:moveTo>
                  <a:pt x="6366298" y="0"/>
                </a:moveTo>
                <a:lnTo>
                  <a:pt x="0" y="0"/>
                </a:lnTo>
                <a:lnTo>
                  <a:pt x="0" y="7865729"/>
                </a:lnTo>
                <a:lnTo>
                  <a:pt x="6366298" y="7865729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10169324"/>
            <a:ext cx="12942570" cy="1139825"/>
          </a:xfrm>
          <a:custGeom>
            <a:avLst/>
            <a:gdLst/>
            <a:ahLst/>
            <a:cxnLst/>
            <a:rect l="l" t="t" r="r" b="b"/>
            <a:pathLst>
              <a:path w="12942569" h="1139825">
                <a:moveTo>
                  <a:pt x="0" y="1139232"/>
                </a:moveTo>
                <a:lnTo>
                  <a:pt x="12942014" y="1139232"/>
                </a:lnTo>
                <a:lnTo>
                  <a:pt x="12942014" y="0"/>
                </a:lnTo>
                <a:lnTo>
                  <a:pt x="0" y="0"/>
                </a:lnTo>
                <a:lnTo>
                  <a:pt x="0" y="1139232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2827000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/>
              <a:t>GENDER DISTRIBUTION OF </a:t>
            </a:r>
            <a:r>
              <a:rPr dirty="0" spc="-80"/>
              <a:t>FIRST-</a:t>
            </a:r>
            <a:r>
              <a:rPr dirty="0"/>
              <a:t>YEAR PREDOCTORAL </a:t>
            </a:r>
            <a:r>
              <a:rPr dirty="0" spc="-50"/>
              <a:t>&amp; </a:t>
            </a:r>
            <a:r>
              <a:rPr dirty="0"/>
              <a:t>ALLIED</a:t>
            </a:r>
            <a:r>
              <a:rPr dirty="0" spc="-114"/>
              <a:t> </a:t>
            </a:r>
            <a:r>
              <a:rPr dirty="0" spc="-20"/>
              <a:t>DENTAL</a:t>
            </a:r>
            <a:r>
              <a:rPr dirty="0" spc="-110"/>
              <a:t> </a:t>
            </a:r>
            <a:r>
              <a:rPr dirty="0" spc="-10"/>
              <a:t>STUDENTS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7465741" y="3800931"/>
            <a:ext cx="3271520" cy="523875"/>
          </a:xfrm>
          <a:custGeom>
            <a:avLst/>
            <a:gdLst/>
            <a:ahLst/>
            <a:cxnLst/>
            <a:rect l="l" t="t" r="r" b="b"/>
            <a:pathLst>
              <a:path w="3271520" h="523875">
                <a:moveTo>
                  <a:pt x="3271104" y="0"/>
                </a:moveTo>
                <a:lnTo>
                  <a:pt x="0" y="0"/>
                </a:lnTo>
                <a:lnTo>
                  <a:pt x="0" y="523544"/>
                </a:lnTo>
                <a:lnTo>
                  <a:pt x="3271104" y="523544"/>
                </a:lnTo>
                <a:lnTo>
                  <a:pt x="327110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451563" y="293004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277403" y="292317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922965" y="292317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7734748" y="2406074"/>
            <a:ext cx="5625465" cy="7588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396240">
              <a:lnSpc>
                <a:spcPct val="10000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PREDOCTORAL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DENTAL</a:t>
            </a:r>
            <a:endParaRPr sz="24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tabLst>
                <a:tab pos="1825625" algn="l"/>
                <a:tab pos="3470910" algn="l"/>
              </a:tabLst>
            </a:pPr>
            <a:r>
              <a:rPr dirty="0" sz="1300" b="0">
                <a:latin typeface="Avenir LT 65 Medium"/>
                <a:cs typeface="Avenir LT 65 Medium"/>
              </a:rPr>
              <a:t>Female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Students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baseline="2136" sz="1950" b="0">
                <a:latin typeface="Avenir LT 65 Medium"/>
                <a:cs typeface="Avenir LT 65 Medium"/>
              </a:rPr>
              <a:t>Male</a:t>
            </a:r>
            <a:r>
              <a:rPr dirty="0" baseline="2136" sz="1950" spc="44" b="0">
                <a:latin typeface="Avenir LT 65 Medium"/>
                <a:cs typeface="Avenir LT 65 Medium"/>
              </a:rPr>
              <a:t> </a:t>
            </a:r>
            <a:r>
              <a:rPr dirty="0" baseline="2136" sz="1950" spc="-15" b="0">
                <a:latin typeface="Avenir LT 65 Medium"/>
                <a:cs typeface="Avenir LT 65 Medium"/>
              </a:rPr>
              <a:t>Students</a:t>
            </a:r>
            <a:r>
              <a:rPr dirty="0" baseline="2136" sz="1950" b="0">
                <a:latin typeface="Avenir LT 65 Medium"/>
                <a:cs typeface="Avenir LT 65 Medium"/>
              </a:rPr>
              <a:t>	Not</a:t>
            </a:r>
            <a:r>
              <a:rPr dirty="0" baseline="2136" sz="1950" spc="52" b="0">
                <a:latin typeface="Avenir LT 65 Medium"/>
                <a:cs typeface="Avenir LT 65 Medium"/>
              </a:rPr>
              <a:t> </a:t>
            </a:r>
            <a:r>
              <a:rPr dirty="0" baseline="2136" sz="1950" b="0">
                <a:latin typeface="Avenir LT 65 Medium"/>
                <a:cs typeface="Avenir LT 65 Medium"/>
              </a:rPr>
              <a:t>Listed</a:t>
            </a:r>
            <a:r>
              <a:rPr dirty="0" baseline="2136" sz="1950" spc="60" b="0">
                <a:latin typeface="Avenir LT 65 Medium"/>
                <a:cs typeface="Avenir LT 65 Medium"/>
              </a:rPr>
              <a:t> </a:t>
            </a:r>
            <a:r>
              <a:rPr dirty="0" baseline="2136" sz="1950" b="0">
                <a:latin typeface="Avenir LT 65 Medium"/>
                <a:cs typeface="Avenir LT 65 Medium"/>
              </a:rPr>
              <a:t>Gender</a:t>
            </a:r>
            <a:r>
              <a:rPr dirty="0" baseline="2136" sz="1950" spc="60" b="0">
                <a:latin typeface="Avenir LT 65 Medium"/>
                <a:cs typeface="Avenir LT 65 Medium"/>
              </a:rPr>
              <a:t> </a:t>
            </a:r>
            <a:r>
              <a:rPr dirty="0" baseline="2136" sz="1950" spc="-15" b="0">
                <a:latin typeface="Avenir LT 65 Medium"/>
                <a:cs typeface="Avenir LT 65 Medium"/>
              </a:rPr>
              <a:t>Students</a:t>
            </a:r>
            <a:endParaRPr baseline="2136" sz="1950">
              <a:latin typeface="Avenir LT 65 Medium"/>
              <a:cs typeface="Avenir LT 65 Medium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4027280" y="293004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853119" y="292317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7498682" y="292317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4310464" y="2406074"/>
            <a:ext cx="5625465" cy="7588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396240">
              <a:lnSpc>
                <a:spcPct val="10000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ALLIED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DENTAL</a:t>
            </a:r>
            <a:endParaRPr sz="24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tabLst>
                <a:tab pos="1825625" algn="l"/>
                <a:tab pos="3470910" algn="l"/>
              </a:tabLst>
            </a:pPr>
            <a:r>
              <a:rPr dirty="0" sz="1300" b="0">
                <a:latin typeface="Avenir LT 65 Medium"/>
                <a:cs typeface="Avenir LT 65 Medium"/>
              </a:rPr>
              <a:t>Female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Students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baseline="2136" sz="1950" b="0">
                <a:latin typeface="Avenir LT 65 Medium"/>
                <a:cs typeface="Avenir LT 65 Medium"/>
              </a:rPr>
              <a:t>Male</a:t>
            </a:r>
            <a:r>
              <a:rPr dirty="0" baseline="2136" sz="1950" spc="44" b="0">
                <a:latin typeface="Avenir LT 65 Medium"/>
                <a:cs typeface="Avenir LT 65 Medium"/>
              </a:rPr>
              <a:t> </a:t>
            </a:r>
            <a:r>
              <a:rPr dirty="0" baseline="2136" sz="1950" spc="-15" b="0">
                <a:latin typeface="Avenir LT 65 Medium"/>
                <a:cs typeface="Avenir LT 65 Medium"/>
              </a:rPr>
              <a:t>Students</a:t>
            </a:r>
            <a:r>
              <a:rPr dirty="0" baseline="2136" sz="1950" b="0">
                <a:latin typeface="Avenir LT 65 Medium"/>
                <a:cs typeface="Avenir LT 65 Medium"/>
              </a:rPr>
              <a:t>	Not</a:t>
            </a:r>
            <a:r>
              <a:rPr dirty="0" baseline="2136" sz="1950" spc="52" b="0">
                <a:latin typeface="Avenir LT 65 Medium"/>
                <a:cs typeface="Avenir LT 65 Medium"/>
              </a:rPr>
              <a:t> </a:t>
            </a:r>
            <a:r>
              <a:rPr dirty="0" baseline="2136" sz="1950" b="0">
                <a:latin typeface="Avenir LT 65 Medium"/>
                <a:cs typeface="Avenir LT 65 Medium"/>
              </a:rPr>
              <a:t>Listed</a:t>
            </a:r>
            <a:r>
              <a:rPr dirty="0" baseline="2136" sz="1950" spc="60" b="0">
                <a:latin typeface="Avenir LT 65 Medium"/>
                <a:cs typeface="Avenir LT 65 Medium"/>
              </a:rPr>
              <a:t> </a:t>
            </a:r>
            <a:r>
              <a:rPr dirty="0" baseline="2136" sz="1950" b="0">
                <a:latin typeface="Avenir LT 65 Medium"/>
                <a:cs typeface="Avenir LT 65 Medium"/>
              </a:rPr>
              <a:t>Gender</a:t>
            </a:r>
            <a:r>
              <a:rPr dirty="0" baseline="2136" sz="1950" spc="60" b="0">
                <a:latin typeface="Avenir LT 65 Medium"/>
                <a:cs typeface="Avenir LT 65 Medium"/>
              </a:rPr>
              <a:t> </a:t>
            </a:r>
            <a:r>
              <a:rPr dirty="0" baseline="2136" sz="1950" spc="-15" b="0">
                <a:latin typeface="Avenir LT 65 Medium"/>
                <a:cs typeface="Avenir LT 65 Medium"/>
              </a:rPr>
              <a:t>Students</a:t>
            </a:r>
            <a:endParaRPr baseline="2136" sz="1950">
              <a:latin typeface="Avenir LT 65 Medium"/>
              <a:cs typeface="Avenir LT 65 Medium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7465741" y="4856396"/>
            <a:ext cx="3225165" cy="523875"/>
          </a:xfrm>
          <a:custGeom>
            <a:avLst/>
            <a:gdLst/>
            <a:ahLst/>
            <a:cxnLst/>
            <a:rect l="l" t="t" r="r" b="b"/>
            <a:pathLst>
              <a:path w="3225165" h="523875">
                <a:moveTo>
                  <a:pt x="3225032" y="0"/>
                </a:moveTo>
                <a:lnTo>
                  <a:pt x="0" y="0"/>
                </a:lnTo>
                <a:lnTo>
                  <a:pt x="0" y="523544"/>
                </a:lnTo>
                <a:lnTo>
                  <a:pt x="3225032" y="523544"/>
                </a:lnTo>
                <a:lnTo>
                  <a:pt x="322503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465741" y="6967327"/>
            <a:ext cx="3046730" cy="523875"/>
          </a:xfrm>
          <a:custGeom>
            <a:avLst/>
            <a:gdLst/>
            <a:ahLst/>
            <a:cxnLst/>
            <a:rect l="l" t="t" r="r" b="b"/>
            <a:pathLst>
              <a:path w="3046729" h="523875">
                <a:moveTo>
                  <a:pt x="3046504" y="0"/>
                </a:moveTo>
                <a:lnTo>
                  <a:pt x="0" y="0"/>
                </a:lnTo>
                <a:lnTo>
                  <a:pt x="0" y="523544"/>
                </a:lnTo>
                <a:lnTo>
                  <a:pt x="3046504" y="523544"/>
                </a:lnTo>
                <a:lnTo>
                  <a:pt x="304650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465741" y="5911862"/>
            <a:ext cx="3104515" cy="523875"/>
          </a:xfrm>
          <a:custGeom>
            <a:avLst/>
            <a:gdLst/>
            <a:ahLst/>
            <a:cxnLst/>
            <a:rect l="l" t="t" r="r" b="b"/>
            <a:pathLst>
              <a:path w="3104515" h="523875">
                <a:moveTo>
                  <a:pt x="3104093" y="0"/>
                </a:moveTo>
                <a:lnTo>
                  <a:pt x="0" y="0"/>
                </a:lnTo>
                <a:lnTo>
                  <a:pt x="0" y="523544"/>
                </a:lnTo>
                <a:lnTo>
                  <a:pt x="3104093" y="523544"/>
                </a:lnTo>
                <a:lnTo>
                  <a:pt x="3104093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7465741" y="8022792"/>
            <a:ext cx="2924810" cy="523875"/>
          </a:xfrm>
          <a:custGeom>
            <a:avLst/>
            <a:gdLst/>
            <a:ahLst/>
            <a:cxnLst/>
            <a:rect l="l" t="t" r="r" b="b"/>
            <a:pathLst>
              <a:path w="2924809" h="523875">
                <a:moveTo>
                  <a:pt x="2924518" y="0"/>
                </a:moveTo>
                <a:lnTo>
                  <a:pt x="0" y="0"/>
                </a:lnTo>
                <a:lnTo>
                  <a:pt x="0" y="523544"/>
                </a:lnTo>
                <a:lnTo>
                  <a:pt x="2924518" y="523544"/>
                </a:lnTo>
                <a:lnTo>
                  <a:pt x="2924518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 descr=""/>
          <p:cNvGrpSpPr/>
          <p:nvPr/>
        </p:nvGrpSpPr>
        <p:grpSpPr>
          <a:xfrm>
            <a:off x="7465741" y="9078257"/>
            <a:ext cx="5759450" cy="523875"/>
            <a:chOff x="7465741" y="9078257"/>
            <a:chExt cx="5759450" cy="523875"/>
          </a:xfrm>
        </p:grpSpPr>
        <p:sp>
          <p:nvSpPr>
            <p:cNvPr id="20" name="object 20" descr=""/>
            <p:cNvSpPr/>
            <p:nvPr/>
          </p:nvSpPr>
          <p:spPr>
            <a:xfrm>
              <a:off x="7465741" y="9078257"/>
              <a:ext cx="2879725" cy="523875"/>
            </a:xfrm>
            <a:custGeom>
              <a:avLst/>
              <a:gdLst/>
              <a:ahLst/>
              <a:cxnLst/>
              <a:rect l="l" t="t" r="r" b="b"/>
              <a:pathLst>
                <a:path w="2879725" h="523875">
                  <a:moveTo>
                    <a:pt x="2879493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2879493" y="523544"/>
                  </a:lnTo>
                  <a:lnTo>
                    <a:pt x="287949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0345234" y="9078257"/>
              <a:ext cx="2879725" cy="523875"/>
            </a:xfrm>
            <a:custGeom>
              <a:avLst/>
              <a:gdLst/>
              <a:ahLst/>
              <a:cxnLst/>
              <a:rect l="l" t="t" r="r" b="b"/>
              <a:pathLst>
                <a:path w="2879725" h="523875">
                  <a:moveTo>
                    <a:pt x="2879493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2879493" y="523544"/>
                  </a:lnTo>
                  <a:lnTo>
                    <a:pt x="287949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0023904" y="3547400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050305" y="4602865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2021–22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050305" y="5658331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2020–21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0050305" y="671379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2019–20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050305" y="7769262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2018–19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050305" y="882472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14041457" y="9078257"/>
            <a:ext cx="5759450" cy="523875"/>
            <a:chOff x="14041457" y="9078257"/>
            <a:chExt cx="5759450" cy="523875"/>
          </a:xfrm>
        </p:grpSpPr>
        <p:sp>
          <p:nvSpPr>
            <p:cNvPr id="29" name="object 29" descr=""/>
            <p:cNvSpPr/>
            <p:nvPr/>
          </p:nvSpPr>
          <p:spPr>
            <a:xfrm>
              <a:off x="14041457" y="9078257"/>
              <a:ext cx="5414010" cy="523875"/>
            </a:xfrm>
            <a:custGeom>
              <a:avLst/>
              <a:gdLst/>
              <a:ahLst/>
              <a:cxnLst/>
              <a:rect l="l" t="t" r="r" b="b"/>
              <a:pathLst>
                <a:path w="5414009" h="523875">
                  <a:moveTo>
                    <a:pt x="5413447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413447" y="523544"/>
                  </a:lnTo>
                  <a:lnTo>
                    <a:pt x="541344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9454905" y="9078257"/>
              <a:ext cx="346075" cy="523875"/>
            </a:xfrm>
            <a:custGeom>
              <a:avLst/>
              <a:gdLst/>
              <a:ahLst/>
              <a:cxnLst/>
              <a:rect l="l" t="t" r="r" b="b"/>
              <a:pathLst>
                <a:path w="346075" h="523875">
                  <a:moveTo>
                    <a:pt x="34553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345539" y="523544"/>
                  </a:lnTo>
                  <a:lnTo>
                    <a:pt x="34553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14041457" y="8022792"/>
            <a:ext cx="5759450" cy="523875"/>
            <a:chOff x="14041457" y="8022792"/>
            <a:chExt cx="5759450" cy="523875"/>
          </a:xfrm>
        </p:grpSpPr>
        <p:sp>
          <p:nvSpPr>
            <p:cNvPr id="32" name="object 32" descr=""/>
            <p:cNvSpPr/>
            <p:nvPr/>
          </p:nvSpPr>
          <p:spPr>
            <a:xfrm>
              <a:off x="14041457" y="8022792"/>
              <a:ext cx="5356225" cy="523875"/>
            </a:xfrm>
            <a:custGeom>
              <a:avLst/>
              <a:gdLst/>
              <a:ahLst/>
              <a:cxnLst/>
              <a:rect l="l" t="t" r="r" b="b"/>
              <a:pathLst>
                <a:path w="5356225" h="523875">
                  <a:moveTo>
                    <a:pt x="5355857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355857" y="523544"/>
                  </a:lnTo>
                  <a:lnTo>
                    <a:pt x="535585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9397315" y="8022792"/>
              <a:ext cx="403225" cy="523875"/>
            </a:xfrm>
            <a:custGeom>
              <a:avLst/>
              <a:gdLst/>
              <a:ahLst/>
              <a:cxnLst/>
              <a:rect l="l" t="t" r="r" b="b"/>
              <a:pathLst>
                <a:path w="403225" h="523875">
                  <a:moveTo>
                    <a:pt x="40312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403129" y="523544"/>
                  </a:lnTo>
                  <a:lnTo>
                    <a:pt x="40312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14041457" y="6967327"/>
            <a:ext cx="5759450" cy="523875"/>
            <a:chOff x="14041457" y="6967327"/>
            <a:chExt cx="5759450" cy="523875"/>
          </a:xfrm>
        </p:grpSpPr>
        <p:sp>
          <p:nvSpPr>
            <p:cNvPr id="35" name="object 35" descr=""/>
            <p:cNvSpPr/>
            <p:nvPr/>
          </p:nvSpPr>
          <p:spPr>
            <a:xfrm>
              <a:off x="14041457" y="6967327"/>
              <a:ext cx="5333365" cy="523875"/>
            </a:xfrm>
            <a:custGeom>
              <a:avLst/>
              <a:gdLst/>
              <a:ahLst/>
              <a:cxnLst/>
              <a:rect l="l" t="t" r="r" b="b"/>
              <a:pathLst>
                <a:path w="5333365" h="523875">
                  <a:moveTo>
                    <a:pt x="5332821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332821" y="523544"/>
                  </a:lnTo>
                  <a:lnTo>
                    <a:pt x="533282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9374279" y="6967327"/>
              <a:ext cx="403225" cy="523875"/>
            </a:xfrm>
            <a:custGeom>
              <a:avLst/>
              <a:gdLst/>
              <a:ahLst/>
              <a:cxnLst/>
              <a:rect l="l" t="t" r="r" b="b"/>
              <a:pathLst>
                <a:path w="403225" h="523875">
                  <a:moveTo>
                    <a:pt x="40312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403129" y="523544"/>
                  </a:lnTo>
                  <a:lnTo>
                    <a:pt x="40312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9777408" y="6967327"/>
              <a:ext cx="23495" cy="523875"/>
            </a:xfrm>
            <a:custGeom>
              <a:avLst/>
              <a:gdLst/>
              <a:ahLst/>
              <a:cxnLst/>
              <a:rect l="l" t="t" r="r" b="b"/>
              <a:pathLst>
                <a:path w="23494" h="523875">
                  <a:moveTo>
                    <a:pt x="23035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23035" y="523544"/>
                  </a:lnTo>
                  <a:lnTo>
                    <a:pt x="23035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 descr=""/>
          <p:cNvGrpSpPr/>
          <p:nvPr/>
        </p:nvGrpSpPr>
        <p:grpSpPr>
          <a:xfrm>
            <a:off x="14029938" y="5911862"/>
            <a:ext cx="5759450" cy="523875"/>
            <a:chOff x="14029938" y="5911862"/>
            <a:chExt cx="5759450" cy="523875"/>
          </a:xfrm>
        </p:grpSpPr>
        <p:sp>
          <p:nvSpPr>
            <p:cNvPr id="39" name="object 39" descr=""/>
            <p:cNvSpPr/>
            <p:nvPr/>
          </p:nvSpPr>
          <p:spPr>
            <a:xfrm>
              <a:off x="14029938" y="5911862"/>
              <a:ext cx="5339080" cy="523875"/>
            </a:xfrm>
            <a:custGeom>
              <a:avLst/>
              <a:gdLst/>
              <a:ahLst/>
              <a:cxnLst/>
              <a:rect l="l" t="t" r="r" b="b"/>
              <a:pathLst>
                <a:path w="5339080" h="523875">
                  <a:moveTo>
                    <a:pt x="5338580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338580" y="523544"/>
                  </a:lnTo>
                  <a:lnTo>
                    <a:pt x="533858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9368519" y="5911862"/>
              <a:ext cx="403225" cy="523875"/>
            </a:xfrm>
            <a:custGeom>
              <a:avLst/>
              <a:gdLst/>
              <a:ahLst/>
              <a:cxnLst/>
              <a:rect l="l" t="t" r="r" b="b"/>
              <a:pathLst>
                <a:path w="403225" h="523875">
                  <a:moveTo>
                    <a:pt x="40312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403129" y="523544"/>
                  </a:lnTo>
                  <a:lnTo>
                    <a:pt x="40312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9771648" y="5911862"/>
              <a:ext cx="17780" cy="523875"/>
            </a:xfrm>
            <a:custGeom>
              <a:avLst/>
              <a:gdLst/>
              <a:ahLst/>
              <a:cxnLst/>
              <a:rect l="l" t="t" r="r" b="b"/>
              <a:pathLst>
                <a:path w="17780" h="523875">
                  <a:moveTo>
                    <a:pt x="17276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17276" y="523544"/>
                  </a:lnTo>
                  <a:lnTo>
                    <a:pt x="1727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 descr=""/>
          <p:cNvGrpSpPr/>
          <p:nvPr/>
        </p:nvGrpSpPr>
        <p:grpSpPr>
          <a:xfrm>
            <a:off x="14041457" y="4856396"/>
            <a:ext cx="5759450" cy="523875"/>
            <a:chOff x="14041457" y="4856396"/>
            <a:chExt cx="5759450" cy="523875"/>
          </a:xfrm>
        </p:grpSpPr>
        <p:sp>
          <p:nvSpPr>
            <p:cNvPr id="43" name="object 43" descr=""/>
            <p:cNvSpPr/>
            <p:nvPr/>
          </p:nvSpPr>
          <p:spPr>
            <a:xfrm>
              <a:off x="14041457" y="4856396"/>
              <a:ext cx="5339080" cy="523875"/>
            </a:xfrm>
            <a:custGeom>
              <a:avLst/>
              <a:gdLst/>
              <a:ahLst/>
              <a:cxnLst/>
              <a:rect l="l" t="t" r="r" b="b"/>
              <a:pathLst>
                <a:path w="5339080" h="523875">
                  <a:moveTo>
                    <a:pt x="5338580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338580" y="523544"/>
                  </a:lnTo>
                  <a:lnTo>
                    <a:pt x="533858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9380038" y="4856396"/>
              <a:ext cx="403225" cy="523875"/>
            </a:xfrm>
            <a:custGeom>
              <a:avLst/>
              <a:gdLst/>
              <a:ahLst/>
              <a:cxnLst/>
              <a:rect l="l" t="t" r="r" b="b"/>
              <a:pathLst>
                <a:path w="403225" h="523875">
                  <a:moveTo>
                    <a:pt x="40312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403129" y="523544"/>
                  </a:lnTo>
                  <a:lnTo>
                    <a:pt x="40312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9783167" y="4856396"/>
              <a:ext cx="17780" cy="523875"/>
            </a:xfrm>
            <a:custGeom>
              <a:avLst/>
              <a:gdLst/>
              <a:ahLst/>
              <a:cxnLst/>
              <a:rect l="l" t="t" r="r" b="b"/>
              <a:pathLst>
                <a:path w="17780" h="523875">
                  <a:moveTo>
                    <a:pt x="17276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17276" y="523544"/>
                  </a:lnTo>
                  <a:lnTo>
                    <a:pt x="1727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 descr=""/>
          <p:cNvGrpSpPr/>
          <p:nvPr/>
        </p:nvGrpSpPr>
        <p:grpSpPr>
          <a:xfrm>
            <a:off x="14041457" y="3800931"/>
            <a:ext cx="5759450" cy="523875"/>
            <a:chOff x="14041457" y="3800931"/>
            <a:chExt cx="5759450" cy="523875"/>
          </a:xfrm>
        </p:grpSpPr>
        <p:sp>
          <p:nvSpPr>
            <p:cNvPr id="47" name="object 47" descr=""/>
            <p:cNvSpPr/>
            <p:nvPr/>
          </p:nvSpPr>
          <p:spPr>
            <a:xfrm>
              <a:off x="14041457" y="3800931"/>
              <a:ext cx="5339080" cy="523875"/>
            </a:xfrm>
            <a:custGeom>
              <a:avLst/>
              <a:gdLst/>
              <a:ahLst/>
              <a:cxnLst/>
              <a:rect l="l" t="t" r="r" b="b"/>
              <a:pathLst>
                <a:path w="5339080" h="523875">
                  <a:moveTo>
                    <a:pt x="5338580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338580" y="523544"/>
                  </a:lnTo>
                  <a:lnTo>
                    <a:pt x="533858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9380038" y="3800931"/>
              <a:ext cx="403225" cy="523875"/>
            </a:xfrm>
            <a:custGeom>
              <a:avLst/>
              <a:gdLst/>
              <a:ahLst/>
              <a:cxnLst/>
              <a:rect l="l" t="t" r="r" b="b"/>
              <a:pathLst>
                <a:path w="403225" h="523875">
                  <a:moveTo>
                    <a:pt x="403129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403129" y="523544"/>
                  </a:lnTo>
                  <a:lnTo>
                    <a:pt x="40312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9783167" y="3800931"/>
              <a:ext cx="17780" cy="523875"/>
            </a:xfrm>
            <a:custGeom>
              <a:avLst/>
              <a:gdLst/>
              <a:ahLst/>
              <a:cxnLst/>
              <a:rect l="l" t="t" r="r" b="b"/>
              <a:pathLst>
                <a:path w="17780" h="523875">
                  <a:moveTo>
                    <a:pt x="17276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17276" y="523544"/>
                  </a:lnTo>
                  <a:lnTo>
                    <a:pt x="1727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16392791" y="3485772"/>
            <a:ext cx="889000" cy="391414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06375">
              <a:lnSpc>
                <a:spcPct val="100000"/>
              </a:lnSpc>
              <a:spcBef>
                <a:spcPts val="60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  <a:p>
            <a:pPr marL="11430">
              <a:lnSpc>
                <a:spcPct val="100000"/>
              </a:lnSpc>
              <a:spcBef>
                <a:spcPts val="86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92%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2300">
              <a:latin typeface="Avenir LT 65 Medium"/>
              <a:cs typeface="Avenir LT 65 Medium"/>
            </a:endParaRPr>
          </a:p>
          <a:p>
            <a:pPr marL="233045">
              <a:lnSpc>
                <a:spcPct val="100000"/>
              </a:lnSpc>
            </a:pPr>
            <a:r>
              <a:rPr dirty="0" sz="1300" spc="-10" b="0">
                <a:latin typeface="Avenir LT 65 Medium"/>
                <a:cs typeface="Avenir LT 65 Medium"/>
              </a:rPr>
              <a:t>2021–22</a:t>
            </a:r>
            <a:endParaRPr sz="1300">
              <a:latin typeface="Avenir LT 65 Medium"/>
              <a:cs typeface="Avenir LT 65 Medium"/>
            </a:endParaRPr>
          </a:p>
          <a:p>
            <a:pPr marL="11430">
              <a:lnSpc>
                <a:spcPct val="100000"/>
              </a:lnSpc>
              <a:spcBef>
                <a:spcPts val="86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93%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2300">
              <a:latin typeface="Avenir LT 65 Medium"/>
              <a:cs typeface="Avenir LT 65 Medium"/>
            </a:endParaRPr>
          </a:p>
          <a:p>
            <a:pPr marL="233045">
              <a:lnSpc>
                <a:spcPct val="100000"/>
              </a:lnSpc>
            </a:pPr>
            <a:r>
              <a:rPr dirty="0" sz="1300" spc="-10" b="0">
                <a:latin typeface="Avenir LT 65 Medium"/>
                <a:cs typeface="Avenir LT 65 Medium"/>
              </a:rPr>
              <a:t>2020–21</a:t>
            </a:r>
            <a:endParaRPr sz="1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93%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2300">
              <a:latin typeface="Avenir LT 65 Medium"/>
              <a:cs typeface="Avenir LT 65 Medium"/>
            </a:endParaRPr>
          </a:p>
          <a:p>
            <a:pPr marL="233045">
              <a:lnSpc>
                <a:spcPct val="100000"/>
              </a:lnSpc>
            </a:pPr>
            <a:r>
              <a:rPr dirty="0" sz="1300" spc="-10">
                <a:latin typeface="Arial"/>
                <a:cs typeface="Arial"/>
              </a:rPr>
              <a:t>2019–20</a:t>
            </a:r>
            <a:endParaRPr sz="1300">
              <a:latin typeface="Arial"/>
              <a:cs typeface="Arial"/>
            </a:endParaRPr>
          </a:p>
          <a:p>
            <a:pPr marL="8255">
              <a:lnSpc>
                <a:spcPct val="100000"/>
              </a:lnSpc>
              <a:spcBef>
                <a:spcPts val="86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6412726" y="7707633"/>
            <a:ext cx="869315" cy="74803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13360">
              <a:lnSpc>
                <a:spcPct val="100000"/>
              </a:lnSpc>
              <a:spcBef>
                <a:spcPts val="605"/>
              </a:spcBef>
            </a:pPr>
            <a:r>
              <a:rPr dirty="0" sz="1300" spc="-10">
                <a:latin typeface="Arial"/>
                <a:cs typeface="Arial"/>
              </a:rPr>
              <a:t>2018–19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6369923" y="8763098"/>
            <a:ext cx="911860" cy="74803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55904">
              <a:lnSpc>
                <a:spcPct val="100000"/>
              </a:lnSpc>
              <a:spcBef>
                <a:spcPts val="60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94%</a:t>
            </a:r>
            <a:endParaRPr sz="2300">
              <a:latin typeface="Avenir LT 65 Medium"/>
              <a:cs typeface="Avenir LT 65 Medium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10390259" y="8022792"/>
            <a:ext cx="2834640" cy="523875"/>
            <a:chOff x="10390259" y="8022792"/>
            <a:chExt cx="2834640" cy="523875"/>
          </a:xfrm>
        </p:grpSpPr>
        <p:sp>
          <p:nvSpPr>
            <p:cNvPr id="54" name="object 54" descr=""/>
            <p:cNvSpPr/>
            <p:nvPr/>
          </p:nvSpPr>
          <p:spPr>
            <a:xfrm>
              <a:off x="10390259" y="8022792"/>
              <a:ext cx="2823210" cy="523875"/>
            </a:xfrm>
            <a:custGeom>
              <a:avLst/>
              <a:gdLst/>
              <a:ahLst/>
              <a:cxnLst/>
              <a:rect l="l" t="t" r="r" b="b"/>
              <a:pathLst>
                <a:path w="2823209" h="523875">
                  <a:moveTo>
                    <a:pt x="2822950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2822950" y="523544"/>
                  </a:lnTo>
                  <a:lnTo>
                    <a:pt x="282295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3213210" y="8022792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7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11517" y="523544"/>
                  </a:lnTo>
                  <a:lnTo>
                    <a:pt x="11517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 descr=""/>
          <p:cNvGrpSpPr/>
          <p:nvPr/>
        </p:nvGrpSpPr>
        <p:grpSpPr>
          <a:xfrm>
            <a:off x="10569835" y="5911862"/>
            <a:ext cx="2654935" cy="523875"/>
            <a:chOff x="10569835" y="5911862"/>
            <a:chExt cx="2654935" cy="523875"/>
          </a:xfrm>
        </p:grpSpPr>
        <p:sp>
          <p:nvSpPr>
            <p:cNvPr id="57" name="object 57" descr=""/>
            <p:cNvSpPr/>
            <p:nvPr/>
          </p:nvSpPr>
          <p:spPr>
            <a:xfrm>
              <a:off x="13218969" y="5911862"/>
              <a:ext cx="6350" cy="523875"/>
            </a:xfrm>
            <a:custGeom>
              <a:avLst/>
              <a:gdLst/>
              <a:ahLst/>
              <a:cxnLst/>
              <a:rect l="l" t="t" r="r" b="b"/>
              <a:pathLst>
                <a:path w="6350" h="523875">
                  <a:moveTo>
                    <a:pt x="5758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5758" y="523544"/>
                  </a:lnTo>
                  <a:lnTo>
                    <a:pt x="575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569835" y="5911862"/>
              <a:ext cx="2649220" cy="523875"/>
            </a:xfrm>
            <a:custGeom>
              <a:avLst/>
              <a:gdLst/>
              <a:ahLst/>
              <a:cxnLst/>
              <a:rect l="l" t="t" r="r" b="b"/>
              <a:pathLst>
                <a:path w="2649219" h="523875">
                  <a:moveTo>
                    <a:pt x="2649133" y="0"/>
                  </a:moveTo>
                  <a:lnTo>
                    <a:pt x="0" y="0"/>
                  </a:lnTo>
                  <a:lnTo>
                    <a:pt x="0" y="523544"/>
                  </a:lnTo>
                  <a:lnTo>
                    <a:pt x="2649133" y="523544"/>
                  </a:lnTo>
                  <a:lnTo>
                    <a:pt x="264913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 descr=""/>
          <p:cNvSpPr/>
          <p:nvPr/>
        </p:nvSpPr>
        <p:spPr>
          <a:xfrm>
            <a:off x="10690773" y="4856396"/>
            <a:ext cx="2534285" cy="523875"/>
          </a:xfrm>
          <a:custGeom>
            <a:avLst/>
            <a:gdLst/>
            <a:ahLst/>
            <a:cxnLst/>
            <a:rect l="l" t="t" r="r" b="b"/>
            <a:pathLst>
              <a:path w="2534284" h="523875">
                <a:moveTo>
                  <a:pt x="2533954" y="0"/>
                </a:moveTo>
                <a:lnTo>
                  <a:pt x="0" y="0"/>
                </a:lnTo>
                <a:lnTo>
                  <a:pt x="0" y="523544"/>
                </a:lnTo>
                <a:lnTo>
                  <a:pt x="2533954" y="523544"/>
                </a:lnTo>
                <a:lnTo>
                  <a:pt x="253395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0736846" y="3800931"/>
            <a:ext cx="2476500" cy="523875"/>
          </a:xfrm>
          <a:custGeom>
            <a:avLst/>
            <a:gdLst/>
            <a:ahLst/>
            <a:cxnLst/>
            <a:rect l="l" t="t" r="r" b="b"/>
            <a:pathLst>
              <a:path w="2476500" h="523875">
                <a:moveTo>
                  <a:pt x="2476364" y="0"/>
                </a:moveTo>
                <a:lnTo>
                  <a:pt x="0" y="0"/>
                </a:lnTo>
                <a:lnTo>
                  <a:pt x="0" y="523544"/>
                </a:lnTo>
                <a:lnTo>
                  <a:pt x="2476364" y="523544"/>
                </a:lnTo>
                <a:lnTo>
                  <a:pt x="247636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 txBox="1"/>
          <p:nvPr/>
        </p:nvSpPr>
        <p:spPr>
          <a:xfrm>
            <a:off x="8771672" y="491175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8598986" y="9133618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8742939" y="3856292"/>
            <a:ext cx="3494404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867660" algn="l"/>
              </a:tabLst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56%</a:t>
            </a: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1593869" y="491175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8685183" y="5967222"/>
            <a:ext cx="358203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955290" algn="l"/>
              </a:tabLst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54%</a:t>
            </a: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/>
          <p:nvPr/>
        </p:nvSpPr>
        <p:spPr>
          <a:xfrm>
            <a:off x="10512245" y="6967327"/>
            <a:ext cx="2707005" cy="523875"/>
          </a:xfrm>
          <a:custGeom>
            <a:avLst/>
            <a:gdLst/>
            <a:ahLst/>
            <a:cxnLst/>
            <a:rect l="l" t="t" r="r" b="b"/>
            <a:pathLst>
              <a:path w="2707005" h="523875">
                <a:moveTo>
                  <a:pt x="2706723" y="0"/>
                </a:moveTo>
                <a:lnTo>
                  <a:pt x="0" y="0"/>
                </a:lnTo>
                <a:lnTo>
                  <a:pt x="0" y="523544"/>
                </a:lnTo>
                <a:lnTo>
                  <a:pt x="2706723" y="523544"/>
                </a:lnTo>
                <a:lnTo>
                  <a:pt x="2706723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 txBox="1"/>
          <p:nvPr/>
        </p:nvSpPr>
        <p:spPr>
          <a:xfrm>
            <a:off x="8656450" y="7022688"/>
            <a:ext cx="352869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901950" algn="l"/>
              </a:tabLst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53%</a:t>
            </a: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8569667" y="8078153"/>
            <a:ext cx="360997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983230" algn="l"/>
              </a:tabLst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51%</a:t>
            </a: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1420407" y="9133618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12492290" y="3400682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12492290" y="7622544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12489652" y="5511613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12489652" y="6567078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4" name="object 74" descr=""/>
          <p:cNvSpPr/>
          <p:nvPr/>
        </p:nvSpPr>
        <p:spPr>
          <a:xfrm>
            <a:off x="13213210" y="3800931"/>
            <a:ext cx="12065" cy="523875"/>
          </a:xfrm>
          <a:custGeom>
            <a:avLst/>
            <a:gdLst/>
            <a:ahLst/>
            <a:cxnLst/>
            <a:rect l="l" t="t" r="r" b="b"/>
            <a:pathLst>
              <a:path w="12065" h="523875">
                <a:moveTo>
                  <a:pt x="11517" y="0"/>
                </a:moveTo>
                <a:lnTo>
                  <a:pt x="0" y="0"/>
                </a:lnTo>
                <a:lnTo>
                  <a:pt x="0" y="523544"/>
                </a:lnTo>
                <a:lnTo>
                  <a:pt x="11517" y="523544"/>
                </a:lnTo>
                <a:lnTo>
                  <a:pt x="115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3218969" y="6967327"/>
            <a:ext cx="6350" cy="523875"/>
          </a:xfrm>
          <a:custGeom>
            <a:avLst/>
            <a:gdLst/>
            <a:ahLst/>
            <a:cxnLst/>
            <a:rect l="l" t="t" r="r" b="b"/>
            <a:pathLst>
              <a:path w="6350" h="523875">
                <a:moveTo>
                  <a:pt x="5758" y="0"/>
                </a:moveTo>
                <a:lnTo>
                  <a:pt x="0" y="0"/>
                </a:lnTo>
                <a:lnTo>
                  <a:pt x="0" y="523544"/>
                </a:lnTo>
                <a:lnTo>
                  <a:pt x="5758" y="523544"/>
                </a:lnTo>
                <a:lnTo>
                  <a:pt x="575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 txBox="1"/>
          <p:nvPr/>
        </p:nvSpPr>
        <p:spPr>
          <a:xfrm>
            <a:off x="19068395" y="3296895"/>
            <a:ext cx="713105" cy="410337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2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0.4%</a:t>
            </a:r>
            <a:endParaRPr sz="2300">
              <a:latin typeface="Avenir LT 65 Medium"/>
              <a:cs typeface="Avenir LT 65 Medium"/>
            </a:endParaRPr>
          </a:p>
          <a:p>
            <a:pPr algn="r" marR="40640">
              <a:lnSpc>
                <a:spcPct val="100000"/>
              </a:lnSpc>
              <a:spcBef>
                <a:spcPts val="82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964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  <a:p>
            <a:pPr algn="r" marR="40640">
              <a:lnSpc>
                <a:spcPct val="100000"/>
              </a:lnSpc>
              <a:spcBef>
                <a:spcPts val="82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964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  <a:p>
            <a:pPr algn="r" marR="40640">
              <a:lnSpc>
                <a:spcPct val="100000"/>
              </a:lnSpc>
              <a:spcBef>
                <a:spcPts val="83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96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  <a:p>
            <a:pPr algn="r" marR="40640">
              <a:lnSpc>
                <a:spcPct val="100000"/>
              </a:lnSpc>
              <a:spcBef>
                <a:spcPts val="83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19292681" y="8078153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9292681" y="913361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7358803" y="10366041"/>
            <a:ext cx="12308840" cy="7683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(ADA)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does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specify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enrollment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represents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first-time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repeaters.</a:t>
            </a:r>
            <a:endParaRPr sz="850">
              <a:latin typeface="Arial"/>
              <a:cs typeface="Arial"/>
            </a:endParaRPr>
          </a:p>
          <a:p>
            <a:pPr marL="12700" marR="33020">
              <a:lnSpc>
                <a:spcPct val="101800"/>
              </a:lnSpc>
            </a:pPr>
            <a:r>
              <a:rPr dirty="0" sz="850" spc="10">
                <a:latin typeface="Arial"/>
                <a:cs typeface="Arial"/>
              </a:rPr>
              <a:t>ADA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</a:t>
            </a:r>
            <a:r>
              <a:rPr dirty="0" sz="850" spc="10">
                <a:latin typeface="Arial"/>
                <a:cs typeface="Arial"/>
              </a:rPr>
              <a:t>year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enrollment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for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predoctoral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students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includes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repeaters.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introduced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</a:t>
            </a:r>
            <a:r>
              <a:rPr dirty="0" sz="850" spc="65">
                <a:latin typeface="Arial"/>
                <a:cs typeface="Arial"/>
              </a:rPr>
              <a:t> “Other”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category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for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reporting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first-year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enrollment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for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predoctoral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students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2015-</a:t>
            </a:r>
            <a:r>
              <a:rPr dirty="0" sz="850" spc="10">
                <a:latin typeface="Arial"/>
                <a:cs typeface="Arial"/>
              </a:rPr>
              <a:t>16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for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allied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students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2019-</a:t>
            </a:r>
            <a:r>
              <a:rPr dirty="0" sz="850" spc="-25">
                <a:latin typeface="Arial"/>
                <a:cs typeface="Arial"/>
              </a:rPr>
              <a:t>20.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collects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responses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those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prefer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do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identify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either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male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female,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whose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available.</a:t>
            </a:r>
            <a:r>
              <a:rPr dirty="0" sz="850" spc="4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calls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70">
                <a:latin typeface="Arial"/>
                <a:cs typeface="Arial"/>
              </a:rPr>
              <a:t>“not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listed”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gender.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65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Health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Policy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Institute,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Hygiene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Assisting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Technology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Programs,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2017-18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to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25" b="0">
                <a:latin typeface="Avenir LT 65 Medium"/>
                <a:cs typeface="Avenir LT 65 Medium"/>
              </a:rPr>
              <a:t>23.</a:t>
            </a:r>
            <a:endParaRPr sz="850">
              <a:latin typeface="Avenir LT 65 Medium"/>
              <a:cs typeface="Avenir LT 65 Medium"/>
            </a:endParaRPr>
          </a:p>
        </p:txBody>
      </p:sp>
      <p:pic>
        <p:nvPicPr>
          <p:cNvPr id="80" name="object 8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665" y="5337492"/>
            <a:ext cx="6116002" cy="5971064"/>
          </a:xfrm>
          <a:prstGeom prst="rect">
            <a:avLst/>
          </a:prstGeom>
        </p:spPr>
      </p:pic>
      <p:sp>
        <p:nvSpPr>
          <p:cNvPr id="81" name="object 81" descr=""/>
          <p:cNvSpPr txBox="1"/>
          <p:nvPr/>
        </p:nvSpPr>
        <p:spPr>
          <a:xfrm>
            <a:off x="510844" y="2500312"/>
            <a:ext cx="5873750" cy="6056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Tahoma"/>
                <a:cs typeface="Tahoma"/>
              </a:rPr>
              <a:t>The</a:t>
            </a:r>
            <a:r>
              <a:rPr dirty="0" sz="3300" spc="-2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number</a:t>
            </a:r>
            <a:r>
              <a:rPr dirty="0" sz="3300" spc="-2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of</a:t>
            </a:r>
            <a:r>
              <a:rPr dirty="0" sz="3300" spc="-20">
                <a:latin typeface="Tahoma"/>
                <a:cs typeface="Tahoma"/>
              </a:rPr>
              <a:t> </a:t>
            </a:r>
            <a:r>
              <a:rPr dirty="0" sz="3300" spc="-40">
                <a:latin typeface="Tahoma"/>
                <a:cs typeface="Tahoma"/>
              </a:rPr>
              <a:t>first-</a:t>
            </a:r>
            <a:r>
              <a:rPr dirty="0" sz="3300" spc="-20">
                <a:latin typeface="Tahoma"/>
                <a:cs typeface="Tahoma"/>
              </a:rPr>
              <a:t>year </a:t>
            </a:r>
            <a:r>
              <a:rPr dirty="0" sz="3300">
                <a:latin typeface="Avenir LT 45 Book"/>
                <a:cs typeface="Avenir LT 45 Book"/>
              </a:rPr>
              <a:t>enrollees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predoctoral </a:t>
            </a:r>
            <a:r>
              <a:rPr dirty="0" sz="3300">
                <a:latin typeface="Tahoma"/>
                <a:cs typeface="Tahoma"/>
              </a:rPr>
              <a:t>programs</a:t>
            </a:r>
            <a:r>
              <a:rPr dirty="0" sz="3300" spc="-4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who</a:t>
            </a:r>
            <a:r>
              <a:rPr dirty="0" sz="3300" spc="-35">
                <a:latin typeface="Tahoma"/>
                <a:cs typeface="Tahoma"/>
              </a:rPr>
              <a:t> </a:t>
            </a:r>
            <a:r>
              <a:rPr dirty="0" sz="3300" spc="50">
                <a:latin typeface="Tahoma"/>
                <a:cs typeface="Tahoma"/>
              </a:rPr>
              <a:t>identified</a:t>
            </a:r>
            <a:r>
              <a:rPr dirty="0" sz="3300" spc="-40">
                <a:latin typeface="Tahoma"/>
                <a:cs typeface="Tahoma"/>
              </a:rPr>
              <a:t> </a:t>
            </a:r>
            <a:r>
              <a:rPr dirty="0" sz="3300" spc="-25">
                <a:latin typeface="Tahoma"/>
                <a:cs typeface="Tahoma"/>
              </a:rPr>
              <a:t>as </a:t>
            </a:r>
            <a:r>
              <a:rPr dirty="0" sz="3300">
                <a:latin typeface="Avenir LT 45 Book"/>
                <a:cs typeface="Avenir LT 45 Book"/>
              </a:rPr>
              <a:t>women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exceeded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that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of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men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2022–23,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trend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that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has </a:t>
            </a:r>
            <a:r>
              <a:rPr dirty="0" sz="3300">
                <a:latin typeface="Avenir LT 45 Book"/>
                <a:cs typeface="Avenir LT 45 Book"/>
              </a:rPr>
              <a:t>continued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since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2017-18.</a:t>
            </a:r>
            <a:endParaRPr sz="3300">
              <a:latin typeface="Avenir LT 45 Book"/>
              <a:cs typeface="Avenir LT 45 Book"/>
            </a:endParaRPr>
          </a:p>
          <a:p>
            <a:pPr marL="12700" marR="1751330">
              <a:lnSpc>
                <a:spcPts val="3960"/>
              </a:lnSpc>
              <a:spcBef>
                <a:spcPts val="120"/>
              </a:spcBef>
            </a:pPr>
            <a:r>
              <a:rPr dirty="0" sz="3300" spc="100">
                <a:latin typeface="Tahoma"/>
                <a:cs typeface="Tahoma"/>
              </a:rPr>
              <a:t>Allied</a:t>
            </a:r>
            <a:r>
              <a:rPr dirty="0" sz="3300" spc="45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dental</a:t>
            </a:r>
            <a:r>
              <a:rPr dirty="0" sz="3300" spc="50">
                <a:latin typeface="Tahoma"/>
                <a:cs typeface="Tahoma"/>
              </a:rPr>
              <a:t> </a:t>
            </a:r>
            <a:r>
              <a:rPr dirty="0" sz="3300" spc="-40">
                <a:latin typeface="Tahoma"/>
                <a:cs typeface="Tahoma"/>
              </a:rPr>
              <a:t>first-</a:t>
            </a:r>
            <a:r>
              <a:rPr dirty="0" sz="3300" spc="-35">
                <a:latin typeface="Tahoma"/>
                <a:cs typeface="Tahoma"/>
              </a:rPr>
              <a:t>year </a:t>
            </a:r>
            <a:r>
              <a:rPr dirty="0" sz="3300">
                <a:latin typeface="Avenir LT 45 Book"/>
                <a:cs typeface="Avenir LT 45 Book"/>
              </a:rPr>
              <a:t>enrollees</a:t>
            </a:r>
            <a:r>
              <a:rPr dirty="0" sz="3300" spc="-20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remained overwhelmingly </a:t>
            </a:r>
            <a:r>
              <a:rPr dirty="0" sz="3300">
                <a:latin typeface="Avenir LT 45 Book"/>
                <a:cs typeface="Avenir LT 45 Book"/>
              </a:rPr>
              <a:t>female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over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815"/>
              </a:lnSpc>
            </a:pP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analyzed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960"/>
              </a:lnSpc>
            </a:pPr>
            <a:r>
              <a:rPr dirty="0" sz="3300" spc="-10">
                <a:latin typeface="Avenir LT 45 Book"/>
                <a:cs typeface="Avenir LT 45 Book"/>
              </a:rPr>
              <a:t>period.</a:t>
            </a:r>
            <a:endParaRPr sz="3300">
              <a:latin typeface="Avenir LT 45 Book"/>
              <a:cs typeface="Avenir LT 45 Book"/>
            </a:endParaRPr>
          </a:p>
        </p:txBody>
      </p:sp>
      <p:pic>
        <p:nvPicPr>
          <p:cNvPr id="82" name="object 8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272" y="5293022"/>
            <a:ext cx="6117405" cy="6015534"/>
          </a:xfrm>
          <a:prstGeom prst="rect">
            <a:avLst/>
          </a:prstGeom>
        </p:spPr>
      </p:pic>
      <p:grpSp>
        <p:nvGrpSpPr>
          <p:cNvPr id="83" name="object 83" descr=""/>
          <p:cNvGrpSpPr/>
          <p:nvPr/>
        </p:nvGrpSpPr>
        <p:grpSpPr>
          <a:xfrm>
            <a:off x="18220787" y="264941"/>
            <a:ext cx="1410970" cy="1355090"/>
            <a:chOff x="18220787" y="264941"/>
            <a:chExt cx="1410970" cy="1355090"/>
          </a:xfrm>
        </p:grpSpPr>
        <p:sp>
          <p:nvSpPr>
            <p:cNvPr id="84" name="object 84" descr=""/>
            <p:cNvSpPr/>
            <p:nvPr/>
          </p:nvSpPr>
          <p:spPr>
            <a:xfrm>
              <a:off x="18231257" y="275412"/>
              <a:ext cx="1390015" cy="1334135"/>
            </a:xfrm>
            <a:custGeom>
              <a:avLst/>
              <a:gdLst/>
              <a:ahLst/>
              <a:cxnLst/>
              <a:rect l="l" t="t" r="r" b="b"/>
              <a:pathLst>
                <a:path w="1390015" h="1334135">
                  <a:moveTo>
                    <a:pt x="727998" y="1170896"/>
                  </a:moveTo>
                  <a:lnTo>
                    <a:pt x="661739" y="1170896"/>
                  </a:lnTo>
                  <a:lnTo>
                    <a:pt x="661739" y="1333938"/>
                  </a:lnTo>
                  <a:lnTo>
                    <a:pt x="727998" y="1333938"/>
                  </a:lnTo>
                  <a:lnTo>
                    <a:pt x="727998" y="1170896"/>
                  </a:lnTo>
                  <a:close/>
                </a:path>
                <a:path w="1390015" h="1334135">
                  <a:moveTo>
                    <a:pt x="928055" y="1111610"/>
                  </a:moveTo>
                  <a:lnTo>
                    <a:pt x="461682" y="1111610"/>
                  </a:lnTo>
                  <a:lnTo>
                    <a:pt x="461682" y="1170896"/>
                  </a:lnTo>
                  <a:lnTo>
                    <a:pt x="928055" y="1170896"/>
                  </a:lnTo>
                  <a:lnTo>
                    <a:pt x="928055" y="1111610"/>
                  </a:lnTo>
                  <a:close/>
                </a:path>
                <a:path w="1390015" h="1334135">
                  <a:moveTo>
                    <a:pt x="335340" y="280075"/>
                  </a:moveTo>
                  <a:lnTo>
                    <a:pt x="247709" y="280075"/>
                  </a:lnTo>
                  <a:lnTo>
                    <a:pt x="317016" y="346827"/>
                  </a:lnTo>
                  <a:lnTo>
                    <a:pt x="299730" y="387028"/>
                  </a:lnTo>
                  <a:lnTo>
                    <a:pt x="287203" y="429454"/>
                  </a:lnTo>
                  <a:lnTo>
                    <a:pt x="279580" y="473546"/>
                  </a:lnTo>
                  <a:lnTo>
                    <a:pt x="277007" y="518748"/>
                  </a:lnTo>
                  <a:lnTo>
                    <a:pt x="279956" y="566604"/>
                  </a:lnTo>
                  <a:lnTo>
                    <a:pt x="288579" y="612813"/>
                  </a:lnTo>
                  <a:lnTo>
                    <a:pt x="302539" y="657042"/>
                  </a:lnTo>
                  <a:lnTo>
                    <a:pt x="321501" y="698960"/>
                  </a:lnTo>
                  <a:lnTo>
                    <a:pt x="345127" y="738236"/>
                  </a:lnTo>
                  <a:lnTo>
                    <a:pt x="373083" y="774536"/>
                  </a:lnTo>
                  <a:lnTo>
                    <a:pt x="405032" y="807529"/>
                  </a:lnTo>
                  <a:lnTo>
                    <a:pt x="440636" y="836883"/>
                  </a:lnTo>
                  <a:lnTo>
                    <a:pt x="479561" y="862266"/>
                  </a:lnTo>
                  <a:lnTo>
                    <a:pt x="521470" y="883346"/>
                  </a:lnTo>
                  <a:lnTo>
                    <a:pt x="566027" y="899791"/>
                  </a:lnTo>
                  <a:lnTo>
                    <a:pt x="612895" y="911269"/>
                  </a:lnTo>
                  <a:lnTo>
                    <a:pt x="661739" y="917448"/>
                  </a:lnTo>
                  <a:lnTo>
                    <a:pt x="661739" y="1111610"/>
                  </a:lnTo>
                  <a:lnTo>
                    <a:pt x="727998" y="1111610"/>
                  </a:lnTo>
                  <a:lnTo>
                    <a:pt x="727998" y="917448"/>
                  </a:lnTo>
                  <a:lnTo>
                    <a:pt x="776842" y="911269"/>
                  </a:lnTo>
                  <a:lnTo>
                    <a:pt x="823710" y="899791"/>
                  </a:lnTo>
                  <a:lnTo>
                    <a:pt x="868267" y="883346"/>
                  </a:lnTo>
                  <a:lnTo>
                    <a:pt x="910175" y="862266"/>
                  </a:lnTo>
                  <a:lnTo>
                    <a:pt x="914285" y="859586"/>
                  </a:lnTo>
                  <a:lnTo>
                    <a:pt x="694868" y="859586"/>
                  </a:lnTo>
                  <a:lnTo>
                    <a:pt x="647121" y="856202"/>
                  </a:lnTo>
                  <a:lnTo>
                    <a:pt x="601337" y="846932"/>
                  </a:lnTo>
                  <a:lnTo>
                    <a:pt x="557933" y="832176"/>
                  </a:lnTo>
                  <a:lnTo>
                    <a:pt x="517327" y="812336"/>
                  </a:lnTo>
                  <a:lnTo>
                    <a:pt x="479936" y="787813"/>
                  </a:lnTo>
                  <a:lnTo>
                    <a:pt x="446177" y="759009"/>
                  </a:lnTo>
                  <a:lnTo>
                    <a:pt x="416467" y="726325"/>
                  </a:lnTo>
                  <a:lnTo>
                    <a:pt x="391224" y="690162"/>
                  </a:lnTo>
                  <a:lnTo>
                    <a:pt x="370864" y="650921"/>
                  </a:lnTo>
                  <a:lnTo>
                    <a:pt x="355804" y="609004"/>
                  </a:lnTo>
                  <a:lnTo>
                    <a:pt x="346463" y="564813"/>
                  </a:lnTo>
                  <a:lnTo>
                    <a:pt x="343256" y="518748"/>
                  </a:lnTo>
                  <a:lnTo>
                    <a:pt x="346463" y="472683"/>
                  </a:lnTo>
                  <a:lnTo>
                    <a:pt x="355804" y="428492"/>
                  </a:lnTo>
                  <a:lnTo>
                    <a:pt x="370864" y="386575"/>
                  </a:lnTo>
                  <a:lnTo>
                    <a:pt x="391224" y="347335"/>
                  </a:lnTo>
                  <a:lnTo>
                    <a:pt x="416467" y="311171"/>
                  </a:lnTo>
                  <a:lnTo>
                    <a:pt x="432560" y="293467"/>
                  </a:lnTo>
                  <a:lnTo>
                    <a:pt x="349329" y="293467"/>
                  </a:lnTo>
                  <a:lnTo>
                    <a:pt x="335340" y="280075"/>
                  </a:lnTo>
                  <a:close/>
                </a:path>
                <a:path w="1390015" h="1334135">
                  <a:moveTo>
                    <a:pt x="913742" y="177910"/>
                  </a:moveTo>
                  <a:lnTo>
                    <a:pt x="694868" y="177910"/>
                  </a:lnTo>
                  <a:lnTo>
                    <a:pt x="742616" y="181294"/>
                  </a:lnTo>
                  <a:lnTo>
                    <a:pt x="788399" y="190564"/>
                  </a:lnTo>
                  <a:lnTo>
                    <a:pt x="831802" y="205320"/>
                  </a:lnTo>
                  <a:lnTo>
                    <a:pt x="872407" y="225160"/>
                  </a:lnTo>
                  <a:lnTo>
                    <a:pt x="909797" y="249683"/>
                  </a:lnTo>
                  <a:lnTo>
                    <a:pt x="943555" y="278487"/>
                  </a:lnTo>
                  <a:lnTo>
                    <a:pt x="973263" y="311171"/>
                  </a:lnTo>
                  <a:lnTo>
                    <a:pt x="998505" y="347335"/>
                  </a:lnTo>
                  <a:lnTo>
                    <a:pt x="1018864" y="386575"/>
                  </a:lnTo>
                  <a:lnTo>
                    <a:pt x="1033923" y="428492"/>
                  </a:lnTo>
                  <a:lnTo>
                    <a:pt x="1043264" y="472683"/>
                  </a:lnTo>
                  <a:lnTo>
                    <a:pt x="1046470" y="518748"/>
                  </a:lnTo>
                  <a:lnTo>
                    <a:pt x="1043264" y="564813"/>
                  </a:lnTo>
                  <a:lnTo>
                    <a:pt x="1033923" y="609004"/>
                  </a:lnTo>
                  <a:lnTo>
                    <a:pt x="1018864" y="650921"/>
                  </a:lnTo>
                  <a:lnTo>
                    <a:pt x="998505" y="690162"/>
                  </a:lnTo>
                  <a:lnTo>
                    <a:pt x="973263" y="726325"/>
                  </a:lnTo>
                  <a:lnTo>
                    <a:pt x="943555" y="759009"/>
                  </a:lnTo>
                  <a:lnTo>
                    <a:pt x="909797" y="787813"/>
                  </a:lnTo>
                  <a:lnTo>
                    <a:pt x="872407" y="812336"/>
                  </a:lnTo>
                  <a:lnTo>
                    <a:pt x="831802" y="832176"/>
                  </a:lnTo>
                  <a:lnTo>
                    <a:pt x="788399" y="846932"/>
                  </a:lnTo>
                  <a:lnTo>
                    <a:pt x="742616" y="856202"/>
                  </a:lnTo>
                  <a:lnTo>
                    <a:pt x="694868" y="859586"/>
                  </a:lnTo>
                  <a:lnTo>
                    <a:pt x="914285" y="859586"/>
                  </a:lnTo>
                  <a:lnTo>
                    <a:pt x="949100" y="836883"/>
                  </a:lnTo>
                  <a:lnTo>
                    <a:pt x="984705" y="807529"/>
                  </a:lnTo>
                  <a:lnTo>
                    <a:pt x="1016654" y="774536"/>
                  </a:lnTo>
                  <a:lnTo>
                    <a:pt x="1044609" y="738236"/>
                  </a:lnTo>
                  <a:lnTo>
                    <a:pt x="1068236" y="698960"/>
                  </a:lnTo>
                  <a:lnTo>
                    <a:pt x="1087198" y="657042"/>
                  </a:lnTo>
                  <a:lnTo>
                    <a:pt x="1101158" y="612813"/>
                  </a:lnTo>
                  <a:lnTo>
                    <a:pt x="1109781" y="566604"/>
                  </a:lnTo>
                  <a:lnTo>
                    <a:pt x="1112730" y="518748"/>
                  </a:lnTo>
                  <a:lnTo>
                    <a:pt x="1110157" y="473546"/>
                  </a:lnTo>
                  <a:lnTo>
                    <a:pt x="1102534" y="429454"/>
                  </a:lnTo>
                  <a:lnTo>
                    <a:pt x="1090007" y="387028"/>
                  </a:lnTo>
                  <a:lnTo>
                    <a:pt x="1072721" y="346827"/>
                  </a:lnTo>
                  <a:lnTo>
                    <a:pt x="1128122" y="293467"/>
                  </a:lnTo>
                  <a:lnTo>
                    <a:pt x="1040397" y="293467"/>
                  </a:lnTo>
                  <a:lnTo>
                    <a:pt x="1010312" y="255739"/>
                  </a:lnTo>
                  <a:lnTo>
                    <a:pt x="975737" y="221745"/>
                  </a:lnTo>
                  <a:lnTo>
                    <a:pt x="937087" y="191884"/>
                  </a:lnTo>
                  <a:lnTo>
                    <a:pt x="913742" y="177910"/>
                  </a:lnTo>
                  <a:close/>
                </a:path>
                <a:path w="1390015" h="1334135">
                  <a:moveTo>
                    <a:pt x="400123" y="0"/>
                  </a:moveTo>
                  <a:lnTo>
                    <a:pt x="0" y="0"/>
                  </a:lnTo>
                  <a:lnTo>
                    <a:pt x="0" y="385359"/>
                  </a:lnTo>
                  <a:lnTo>
                    <a:pt x="61558" y="385359"/>
                  </a:lnTo>
                  <a:lnTo>
                    <a:pt x="61558" y="100782"/>
                  </a:lnTo>
                  <a:lnTo>
                    <a:pt x="148007" y="100782"/>
                  </a:lnTo>
                  <a:lnTo>
                    <a:pt x="104646" y="59286"/>
                  </a:lnTo>
                  <a:lnTo>
                    <a:pt x="400123" y="59286"/>
                  </a:lnTo>
                  <a:lnTo>
                    <a:pt x="400123" y="0"/>
                  </a:lnTo>
                  <a:close/>
                </a:path>
                <a:path w="1390015" h="1334135">
                  <a:moveTo>
                    <a:pt x="1389737" y="100782"/>
                  </a:moveTo>
                  <a:lnTo>
                    <a:pt x="1328179" y="100782"/>
                  </a:lnTo>
                  <a:lnTo>
                    <a:pt x="1328179" y="385359"/>
                  </a:lnTo>
                  <a:lnTo>
                    <a:pt x="1389737" y="385359"/>
                  </a:lnTo>
                  <a:lnTo>
                    <a:pt x="1389737" y="100782"/>
                  </a:lnTo>
                  <a:close/>
                </a:path>
                <a:path w="1390015" h="1334135">
                  <a:moveTo>
                    <a:pt x="148007" y="100782"/>
                  </a:moveTo>
                  <a:lnTo>
                    <a:pt x="61558" y="100782"/>
                  </a:lnTo>
                  <a:lnTo>
                    <a:pt x="205930" y="239835"/>
                  </a:lnTo>
                  <a:lnTo>
                    <a:pt x="118540" y="323990"/>
                  </a:lnTo>
                  <a:lnTo>
                    <a:pt x="160330" y="364240"/>
                  </a:lnTo>
                  <a:lnTo>
                    <a:pt x="247709" y="280075"/>
                  </a:lnTo>
                  <a:lnTo>
                    <a:pt x="335340" y="280075"/>
                  </a:lnTo>
                  <a:lnTo>
                    <a:pt x="291394" y="238003"/>
                  </a:lnTo>
                  <a:lnTo>
                    <a:pt x="333048" y="197889"/>
                  </a:lnTo>
                  <a:lnTo>
                    <a:pt x="249479" y="197889"/>
                  </a:lnTo>
                  <a:lnTo>
                    <a:pt x="148007" y="100782"/>
                  </a:lnTo>
                  <a:close/>
                </a:path>
                <a:path w="1390015" h="1334135">
                  <a:moveTo>
                    <a:pt x="693308" y="118572"/>
                  </a:moveTo>
                  <a:lnTo>
                    <a:pt x="692512" y="118572"/>
                  </a:lnTo>
                  <a:lnTo>
                    <a:pt x="639706" y="121771"/>
                  </a:lnTo>
                  <a:lnTo>
                    <a:pt x="588901" y="131101"/>
                  </a:lnTo>
                  <a:lnTo>
                    <a:pt x="540512" y="146163"/>
                  </a:lnTo>
                  <a:lnTo>
                    <a:pt x="494954" y="166557"/>
                  </a:lnTo>
                  <a:lnTo>
                    <a:pt x="452642" y="191884"/>
                  </a:lnTo>
                  <a:lnTo>
                    <a:pt x="413991" y="221745"/>
                  </a:lnTo>
                  <a:lnTo>
                    <a:pt x="379415" y="255739"/>
                  </a:lnTo>
                  <a:lnTo>
                    <a:pt x="349329" y="293467"/>
                  </a:lnTo>
                  <a:lnTo>
                    <a:pt x="432560" y="293467"/>
                  </a:lnTo>
                  <a:lnTo>
                    <a:pt x="446177" y="278487"/>
                  </a:lnTo>
                  <a:lnTo>
                    <a:pt x="479936" y="249683"/>
                  </a:lnTo>
                  <a:lnTo>
                    <a:pt x="517327" y="225160"/>
                  </a:lnTo>
                  <a:lnTo>
                    <a:pt x="557933" y="205320"/>
                  </a:lnTo>
                  <a:lnTo>
                    <a:pt x="601337" y="190564"/>
                  </a:lnTo>
                  <a:lnTo>
                    <a:pt x="647121" y="181294"/>
                  </a:lnTo>
                  <a:lnTo>
                    <a:pt x="694868" y="177910"/>
                  </a:lnTo>
                  <a:lnTo>
                    <a:pt x="913742" y="177910"/>
                  </a:lnTo>
                  <a:lnTo>
                    <a:pt x="894776" y="166557"/>
                  </a:lnTo>
                  <a:lnTo>
                    <a:pt x="849219" y="146163"/>
                  </a:lnTo>
                  <a:lnTo>
                    <a:pt x="800830" y="131101"/>
                  </a:lnTo>
                  <a:lnTo>
                    <a:pt x="750023" y="121771"/>
                  </a:lnTo>
                  <a:lnTo>
                    <a:pt x="698078" y="118624"/>
                  </a:lnTo>
                  <a:lnTo>
                    <a:pt x="694083" y="118624"/>
                  </a:lnTo>
                  <a:lnTo>
                    <a:pt x="693308" y="118572"/>
                  </a:lnTo>
                  <a:close/>
                </a:path>
                <a:path w="1390015" h="1334135">
                  <a:moveTo>
                    <a:pt x="1389737" y="0"/>
                  </a:moveTo>
                  <a:lnTo>
                    <a:pt x="989613" y="0"/>
                  </a:lnTo>
                  <a:lnTo>
                    <a:pt x="989613" y="59286"/>
                  </a:lnTo>
                  <a:lnTo>
                    <a:pt x="1285091" y="59286"/>
                  </a:lnTo>
                  <a:lnTo>
                    <a:pt x="1040397" y="293467"/>
                  </a:lnTo>
                  <a:lnTo>
                    <a:pt x="1128122" y="293467"/>
                  </a:lnTo>
                  <a:lnTo>
                    <a:pt x="1328179" y="100782"/>
                  </a:lnTo>
                  <a:lnTo>
                    <a:pt x="1389737" y="100782"/>
                  </a:lnTo>
                  <a:lnTo>
                    <a:pt x="1389737" y="0"/>
                  </a:lnTo>
                  <a:close/>
                </a:path>
                <a:path w="1390015" h="1334135">
                  <a:moveTo>
                    <a:pt x="338230" y="112415"/>
                  </a:moveTo>
                  <a:lnTo>
                    <a:pt x="249479" y="197889"/>
                  </a:lnTo>
                  <a:lnTo>
                    <a:pt x="333048" y="197889"/>
                  </a:lnTo>
                  <a:lnTo>
                    <a:pt x="380019" y="152655"/>
                  </a:lnTo>
                  <a:lnTo>
                    <a:pt x="338230" y="112415"/>
                  </a:lnTo>
                  <a:close/>
                </a:path>
                <a:path w="1390015" h="1334135">
                  <a:moveTo>
                    <a:pt x="697214" y="118572"/>
                  </a:moveTo>
                  <a:lnTo>
                    <a:pt x="696429" y="118572"/>
                  </a:lnTo>
                  <a:lnTo>
                    <a:pt x="695654" y="118624"/>
                  </a:lnTo>
                  <a:lnTo>
                    <a:pt x="698078" y="118624"/>
                  </a:lnTo>
                  <a:lnTo>
                    <a:pt x="697214" y="118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8231257" y="275412"/>
              <a:ext cx="1390015" cy="1334135"/>
            </a:xfrm>
            <a:custGeom>
              <a:avLst/>
              <a:gdLst/>
              <a:ahLst/>
              <a:cxnLst/>
              <a:rect l="l" t="t" r="r" b="b"/>
              <a:pathLst>
                <a:path w="1390015" h="1334135">
                  <a:moveTo>
                    <a:pt x="989613" y="0"/>
                  </a:moveTo>
                  <a:lnTo>
                    <a:pt x="989613" y="59286"/>
                  </a:lnTo>
                  <a:lnTo>
                    <a:pt x="1285091" y="59286"/>
                  </a:lnTo>
                  <a:lnTo>
                    <a:pt x="1040397" y="293467"/>
                  </a:lnTo>
                  <a:lnTo>
                    <a:pt x="1010312" y="255739"/>
                  </a:lnTo>
                  <a:lnTo>
                    <a:pt x="975737" y="221745"/>
                  </a:lnTo>
                  <a:lnTo>
                    <a:pt x="937087" y="191884"/>
                  </a:lnTo>
                  <a:lnTo>
                    <a:pt x="894776" y="166557"/>
                  </a:lnTo>
                  <a:lnTo>
                    <a:pt x="849219" y="146163"/>
                  </a:lnTo>
                  <a:lnTo>
                    <a:pt x="800830" y="131101"/>
                  </a:lnTo>
                  <a:lnTo>
                    <a:pt x="750023" y="121771"/>
                  </a:lnTo>
                  <a:lnTo>
                    <a:pt x="697214" y="118572"/>
                  </a:lnTo>
                  <a:lnTo>
                    <a:pt x="696429" y="118572"/>
                  </a:lnTo>
                  <a:lnTo>
                    <a:pt x="695654" y="118624"/>
                  </a:lnTo>
                  <a:lnTo>
                    <a:pt x="694868" y="118624"/>
                  </a:lnTo>
                  <a:lnTo>
                    <a:pt x="694083" y="118624"/>
                  </a:lnTo>
                  <a:lnTo>
                    <a:pt x="693308" y="118572"/>
                  </a:lnTo>
                  <a:lnTo>
                    <a:pt x="692512" y="118572"/>
                  </a:lnTo>
                  <a:lnTo>
                    <a:pt x="639706" y="121771"/>
                  </a:lnTo>
                  <a:lnTo>
                    <a:pt x="588901" y="131101"/>
                  </a:lnTo>
                  <a:lnTo>
                    <a:pt x="540512" y="146163"/>
                  </a:lnTo>
                  <a:lnTo>
                    <a:pt x="494954" y="166557"/>
                  </a:lnTo>
                  <a:lnTo>
                    <a:pt x="452642" y="191884"/>
                  </a:lnTo>
                  <a:lnTo>
                    <a:pt x="413991" y="221745"/>
                  </a:lnTo>
                  <a:lnTo>
                    <a:pt x="379415" y="255739"/>
                  </a:lnTo>
                  <a:lnTo>
                    <a:pt x="349329" y="293467"/>
                  </a:lnTo>
                  <a:lnTo>
                    <a:pt x="291394" y="238003"/>
                  </a:lnTo>
                  <a:lnTo>
                    <a:pt x="380019" y="152655"/>
                  </a:lnTo>
                  <a:lnTo>
                    <a:pt x="338230" y="112415"/>
                  </a:lnTo>
                  <a:lnTo>
                    <a:pt x="249479" y="197889"/>
                  </a:lnTo>
                  <a:lnTo>
                    <a:pt x="104646" y="59286"/>
                  </a:lnTo>
                  <a:lnTo>
                    <a:pt x="400123" y="59286"/>
                  </a:lnTo>
                  <a:lnTo>
                    <a:pt x="400123" y="0"/>
                  </a:lnTo>
                  <a:lnTo>
                    <a:pt x="0" y="0"/>
                  </a:lnTo>
                  <a:lnTo>
                    <a:pt x="0" y="385359"/>
                  </a:lnTo>
                  <a:lnTo>
                    <a:pt x="61558" y="385359"/>
                  </a:lnTo>
                  <a:lnTo>
                    <a:pt x="61558" y="100782"/>
                  </a:lnTo>
                  <a:lnTo>
                    <a:pt x="205930" y="239835"/>
                  </a:lnTo>
                  <a:lnTo>
                    <a:pt x="118540" y="323990"/>
                  </a:lnTo>
                  <a:lnTo>
                    <a:pt x="160330" y="364240"/>
                  </a:lnTo>
                  <a:lnTo>
                    <a:pt x="247709" y="280075"/>
                  </a:lnTo>
                  <a:lnTo>
                    <a:pt x="317016" y="346827"/>
                  </a:lnTo>
                  <a:lnTo>
                    <a:pt x="299730" y="387028"/>
                  </a:lnTo>
                  <a:lnTo>
                    <a:pt x="287203" y="429454"/>
                  </a:lnTo>
                  <a:lnTo>
                    <a:pt x="279580" y="473546"/>
                  </a:lnTo>
                  <a:lnTo>
                    <a:pt x="277007" y="518748"/>
                  </a:lnTo>
                  <a:lnTo>
                    <a:pt x="279956" y="566604"/>
                  </a:lnTo>
                  <a:lnTo>
                    <a:pt x="288579" y="612813"/>
                  </a:lnTo>
                  <a:lnTo>
                    <a:pt x="302539" y="657042"/>
                  </a:lnTo>
                  <a:lnTo>
                    <a:pt x="321501" y="698960"/>
                  </a:lnTo>
                  <a:lnTo>
                    <a:pt x="345127" y="738236"/>
                  </a:lnTo>
                  <a:lnTo>
                    <a:pt x="373083" y="774536"/>
                  </a:lnTo>
                  <a:lnTo>
                    <a:pt x="405032" y="807529"/>
                  </a:lnTo>
                  <a:lnTo>
                    <a:pt x="440636" y="836883"/>
                  </a:lnTo>
                  <a:lnTo>
                    <a:pt x="479561" y="862266"/>
                  </a:lnTo>
                  <a:lnTo>
                    <a:pt x="521470" y="883346"/>
                  </a:lnTo>
                  <a:lnTo>
                    <a:pt x="566027" y="899791"/>
                  </a:lnTo>
                  <a:lnTo>
                    <a:pt x="612895" y="911269"/>
                  </a:lnTo>
                  <a:lnTo>
                    <a:pt x="661739" y="917448"/>
                  </a:lnTo>
                  <a:lnTo>
                    <a:pt x="661739" y="1111610"/>
                  </a:lnTo>
                  <a:lnTo>
                    <a:pt x="466373" y="1111610"/>
                  </a:lnTo>
                  <a:lnTo>
                    <a:pt x="461682" y="1111610"/>
                  </a:lnTo>
                  <a:lnTo>
                    <a:pt x="461682" y="1170896"/>
                  </a:lnTo>
                  <a:lnTo>
                    <a:pt x="466373" y="1170896"/>
                  </a:lnTo>
                  <a:lnTo>
                    <a:pt x="661739" y="1170896"/>
                  </a:lnTo>
                  <a:lnTo>
                    <a:pt x="661739" y="1333938"/>
                  </a:lnTo>
                  <a:lnTo>
                    <a:pt x="666440" y="1333938"/>
                  </a:lnTo>
                  <a:lnTo>
                    <a:pt x="723297" y="1333938"/>
                  </a:lnTo>
                  <a:lnTo>
                    <a:pt x="727998" y="1333938"/>
                  </a:lnTo>
                  <a:lnTo>
                    <a:pt x="727998" y="1170896"/>
                  </a:lnTo>
                  <a:lnTo>
                    <a:pt x="923354" y="1170896"/>
                  </a:lnTo>
                  <a:lnTo>
                    <a:pt x="928055" y="1170896"/>
                  </a:lnTo>
                  <a:lnTo>
                    <a:pt x="928055" y="1111610"/>
                  </a:lnTo>
                  <a:lnTo>
                    <a:pt x="923354" y="1111610"/>
                  </a:lnTo>
                  <a:lnTo>
                    <a:pt x="727998" y="1111610"/>
                  </a:lnTo>
                  <a:lnTo>
                    <a:pt x="727998" y="917448"/>
                  </a:lnTo>
                  <a:lnTo>
                    <a:pt x="776842" y="911269"/>
                  </a:lnTo>
                  <a:lnTo>
                    <a:pt x="823710" y="899791"/>
                  </a:lnTo>
                  <a:lnTo>
                    <a:pt x="868267" y="883346"/>
                  </a:lnTo>
                  <a:lnTo>
                    <a:pt x="910175" y="862266"/>
                  </a:lnTo>
                  <a:lnTo>
                    <a:pt x="949100" y="836883"/>
                  </a:lnTo>
                  <a:lnTo>
                    <a:pt x="984705" y="807529"/>
                  </a:lnTo>
                  <a:lnTo>
                    <a:pt x="1016654" y="774536"/>
                  </a:lnTo>
                  <a:lnTo>
                    <a:pt x="1044609" y="738236"/>
                  </a:lnTo>
                  <a:lnTo>
                    <a:pt x="1068236" y="698960"/>
                  </a:lnTo>
                  <a:lnTo>
                    <a:pt x="1087198" y="657042"/>
                  </a:lnTo>
                  <a:lnTo>
                    <a:pt x="1101158" y="612813"/>
                  </a:lnTo>
                  <a:lnTo>
                    <a:pt x="1109781" y="566604"/>
                  </a:lnTo>
                  <a:lnTo>
                    <a:pt x="1112730" y="518748"/>
                  </a:lnTo>
                  <a:lnTo>
                    <a:pt x="1110157" y="473546"/>
                  </a:lnTo>
                  <a:lnTo>
                    <a:pt x="1102534" y="429454"/>
                  </a:lnTo>
                  <a:lnTo>
                    <a:pt x="1090007" y="387028"/>
                  </a:lnTo>
                  <a:lnTo>
                    <a:pt x="1072721" y="346827"/>
                  </a:lnTo>
                  <a:lnTo>
                    <a:pt x="1328179" y="100782"/>
                  </a:lnTo>
                  <a:lnTo>
                    <a:pt x="1328179" y="385359"/>
                  </a:lnTo>
                  <a:lnTo>
                    <a:pt x="1389737" y="385359"/>
                  </a:lnTo>
                  <a:lnTo>
                    <a:pt x="1389737" y="0"/>
                  </a:lnTo>
                  <a:lnTo>
                    <a:pt x="989613" y="0"/>
                  </a:lnTo>
                  <a:close/>
                </a:path>
                <a:path w="1390015" h="1334135">
                  <a:moveTo>
                    <a:pt x="343256" y="518748"/>
                  </a:moveTo>
                  <a:lnTo>
                    <a:pt x="346463" y="472683"/>
                  </a:lnTo>
                  <a:lnTo>
                    <a:pt x="355804" y="428492"/>
                  </a:lnTo>
                  <a:lnTo>
                    <a:pt x="370864" y="386575"/>
                  </a:lnTo>
                  <a:lnTo>
                    <a:pt x="391224" y="347335"/>
                  </a:lnTo>
                  <a:lnTo>
                    <a:pt x="416467" y="311171"/>
                  </a:lnTo>
                  <a:lnTo>
                    <a:pt x="446177" y="278487"/>
                  </a:lnTo>
                  <a:lnTo>
                    <a:pt x="479936" y="249683"/>
                  </a:lnTo>
                  <a:lnTo>
                    <a:pt x="517327" y="225160"/>
                  </a:lnTo>
                  <a:lnTo>
                    <a:pt x="557933" y="205320"/>
                  </a:lnTo>
                  <a:lnTo>
                    <a:pt x="601337" y="190564"/>
                  </a:lnTo>
                  <a:lnTo>
                    <a:pt x="647121" y="181294"/>
                  </a:lnTo>
                  <a:lnTo>
                    <a:pt x="694868" y="177910"/>
                  </a:lnTo>
                  <a:lnTo>
                    <a:pt x="742616" y="181294"/>
                  </a:lnTo>
                  <a:lnTo>
                    <a:pt x="788399" y="190564"/>
                  </a:lnTo>
                  <a:lnTo>
                    <a:pt x="831802" y="205320"/>
                  </a:lnTo>
                  <a:lnTo>
                    <a:pt x="872407" y="225160"/>
                  </a:lnTo>
                  <a:lnTo>
                    <a:pt x="909797" y="249683"/>
                  </a:lnTo>
                  <a:lnTo>
                    <a:pt x="943555" y="278487"/>
                  </a:lnTo>
                  <a:lnTo>
                    <a:pt x="973263" y="311171"/>
                  </a:lnTo>
                  <a:lnTo>
                    <a:pt x="998505" y="347335"/>
                  </a:lnTo>
                  <a:lnTo>
                    <a:pt x="1018864" y="386575"/>
                  </a:lnTo>
                  <a:lnTo>
                    <a:pt x="1033923" y="428492"/>
                  </a:lnTo>
                  <a:lnTo>
                    <a:pt x="1043264" y="472683"/>
                  </a:lnTo>
                  <a:lnTo>
                    <a:pt x="1046470" y="518748"/>
                  </a:lnTo>
                  <a:lnTo>
                    <a:pt x="1043264" y="564813"/>
                  </a:lnTo>
                  <a:lnTo>
                    <a:pt x="1033923" y="609004"/>
                  </a:lnTo>
                  <a:lnTo>
                    <a:pt x="1018864" y="650921"/>
                  </a:lnTo>
                  <a:lnTo>
                    <a:pt x="998505" y="690162"/>
                  </a:lnTo>
                  <a:lnTo>
                    <a:pt x="973263" y="726325"/>
                  </a:lnTo>
                  <a:lnTo>
                    <a:pt x="943555" y="759009"/>
                  </a:lnTo>
                  <a:lnTo>
                    <a:pt x="909797" y="787813"/>
                  </a:lnTo>
                  <a:lnTo>
                    <a:pt x="872407" y="812336"/>
                  </a:lnTo>
                  <a:lnTo>
                    <a:pt x="831802" y="832176"/>
                  </a:lnTo>
                  <a:lnTo>
                    <a:pt x="788399" y="846932"/>
                  </a:lnTo>
                  <a:lnTo>
                    <a:pt x="742616" y="856202"/>
                  </a:lnTo>
                  <a:lnTo>
                    <a:pt x="694868" y="859586"/>
                  </a:lnTo>
                  <a:lnTo>
                    <a:pt x="647121" y="856202"/>
                  </a:lnTo>
                  <a:lnTo>
                    <a:pt x="601337" y="846932"/>
                  </a:lnTo>
                  <a:lnTo>
                    <a:pt x="557933" y="832176"/>
                  </a:lnTo>
                  <a:lnTo>
                    <a:pt x="517327" y="812336"/>
                  </a:lnTo>
                  <a:lnTo>
                    <a:pt x="479936" y="787813"/>
                  </a:lnTo>
                  <a:lnTo>
                    <a:pt x="446177" y="759009"/>
                  </a:lnTo>
                  <a:lnTo>
                    <a:pt x="416467" y="726325"/>
                  </a:lnTo>
                  <a:lnTo>
                    <a:pt x="391224" y="690162"/>
                  </a:lnTo>
                  <a:lnTo>
                    <a:pt x="370864" y="650921"/>
                  </a:lnTo>
                  <a:lnTo>
                    <a:pt x="355804" y="609004"/>
                  </a:lnTo>
                  <a:lnTo>
                    <a:pt x="346463" y="564813"/>
                  </a:lnTo>
                  <a:lnTo>
                    <a:pt x="343256" y="518748"/>
                  </a:lnTo>
                  <a:close/>
                </a:path>
              </a:pathLst>
            </a:custGeom>
            <a:ln w="20941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9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8261984"/>
          </a:xfrm>
          <a:custGeom>
            <a:avLst/>
            <a:gdLst/>
            <a:ahLst/>
            <a:cxnLst/>
            <a:rect l="l" t="t" r="r" b="b"/>
            <a:pathLst>
              <a:path w="12942569" h="8261984">
                <a:moveTo>
                  <a:pt x="12942014" y="0"/>
                </a:moveTo>
                <a:lnTo>
                  <a:pt x="0" y="0"/>
                </a:lnTo>
                <a:lnTo>
                  <a:pt x="0" y="8261528"/>
                </a:lnTo>
                <a:lnTo>
                  <a:pt x="12942014" y="8261528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565123"/>
            <a:ext cx="12942570" cy="743585"/>
          </a:xfrm>
          <a:custGeom>
            <a:avLst/>
            <a:gdLst/>
            <a:ahLst/>
            <a:cxnLst/>
            <a:rect l="l" t="t" r="r" b="b"/>
            <a:pathLst>
              <a:path w="12942569" h="743584">
                <a:moveTo>
                  <a:pt x="0" y="743432"/>
                </a:moveTo>
                <a:lnTo>
                  <a:pt x="12942014" y="743432"/>
                </a:lnTo>
                <a:lnTo>
                  <a:pt x="12942014" y="0"/>
                </a:lnTo>
                <a:lnTo>
                  <a:pt x="0" y="0"/>
                </a:lnTo>
                <a:lnTo>
                  <a:pt x="0" y="743432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586961" y="3575970"/>
            <a:ext cx="93345" cy="398145"/>
          </a:xfrm>
          <a:custGeom>
            <a:avLst/>
            <a:gdLst/>
            <a:ahLst/>
            <a:cxnLst/>
            <a:rect l="l" t="t" r="r" b="b"/>
            <a:pathLst>
              <a:path w="93344" h="398145">
                <a:moveTo>
                  <a:pt x="93159" y="397893"/>
                </a:moveTo>
                <a:lnTo>
                  <a:pt x="93159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6858126" y="3575970"/>
            <a:ext cx="157480" cy="398145"/>
          </a:xfrm>
          <a:custGeom>
            <a:avLst/>
            <a:gdLst/>
            <a:ahLst/>
            <a:cxnLst/>
            <a:rect l="l" t="t" r="r" b="b"/>
            <a:pathLst>
              <a:path w="157480" h="398145">
                <a:moveTo>
                  <a:pt x="0" y="397893"/>
                </a:moveTo>
                <a:lnTo>
                  <a:pt x="0" y="0"/>
                </a:lnTo>
                <a:lnTo>
                  <a:pt x="157063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5713574" y="4015747"/>
            <a:ext cx="746760" cy="0"/>
          </a:xfrm>
          <a:custGeom>
            <a:avLst/>
            <a:gdLst/>
            <a:ahLst/>
            <a:cxnLst/>
            <a:rect l="l" t="t" r="r" b="b"/>
            <a:pathLst>
              <a:path w="746759" h="0">
                <a:moveTo>
                  <a:pt x="746657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0041432" y="3596915"/>
            <a:ext cx="147320" cy="369570"/>
          </a:xfrm>
          <a:custGeom>
            <a:avLst/>
            <a:gdLst/>
            <a:ahLst/>
            <a:cxnLst/>
            <a:rect l="l" t="t" r="r" b="b"/>
            <a:pathLst>
              <a:path w="147320" h="369570">
                <a:moveTo>
                  <a:pt x="146738" y="369423"/>
                </a:moveTo>
                <a:lnTo>
                  <a:pt x="146738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303350" y="3596915"/>
            <a:ext cx="215900" cy="369570"/>
          </a:xfrm>
          <a:custGeom>
            <a:avLst/>
            <a:gdLst/>
            <a:ahLst/>
            <a:cxnLst/>
            <a:rect l="l" t="t" r="r" b="b"/>
            <a:pathLst>
              <a:path w="215900" h="369570">
                <a:moveTo>
                  <a:pt x="0" y="369423"/>
                </a:moveTo>
                <a:lnTo>
                  <a:pt x="0" y="0"/>
                </a:lnTo>
                <a:lnTo>
                  <a:pt x="215511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8056988" y="3955864"/>
            <a:ext cx="4577080" cy="4567555"/>
            <a:chOff x="8056988" y="3955864"/>
            <a:chExt cx="4577080" cy="4567555"/>
          </a:xfrm>
        </p:grpSpPr>
        <p:sp>
          <p:nvSpPr>
            <p:cNvPr id="10" name="object 10" descr=""/>
            <p:cNvSpPr/>
            <p:nvPr/>
          </p:nvSpPr>
          <p:spPr>
            <a:xfrm>
              <a:off x="8952607" y="4026218"/>
              <a:ext cx="1141730" cy="0"/>
            </a:xfrm>
            <a:custGeom>
              <a:avLst/>
              <a:gdLst/>
              <a:ahLst/>
              <a:cxnLst/>
              <a:rect l="l" t="t" r="r" b="b"/>
              <a:pathLst>
                <a:path w="1141729" h="0">
                  <a:moveTo>
                    <a:pt x="1141326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270274" y="3955864"/>
              <a:ext cx="80010" cy="2284095"/>
            </a:xfrm>
            <a:custGeom>
              <a:avLst/>
              <a:gdLst/>
              <a:ahLst/>
              <a:cxnLst/>
              <a:rect l="l" t="t" r="r" b="b"/>
              <a:pathLst>
                <a:path w="80009" h="2284095">
                  <a:moveTo>
                    <a:pt x="79693" y="0"/>
                  </a:moveTo>
                  <a:lnTo>
                    <a:pt x="39839" y="448"/>
                  </a:lnTo>
                  <a:lnTo>
                    <a:pt x="0" y="1392"/>
                  </a:lnTo>
                  <a:lnTo>
                    <a:pt x="79693" y="2283637"/>
                  </a:lnTo>
                  <a:lnTo>
                    <a:pt x="79693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111264" y="3957257"/>
              <a:ext cx="238760" cy="2282825"/>
            </a:xfrm>
            <a:custGeom>
              <a:avLst/>
              <a:gdLst/>
              <a:ahLst/>
              <a:cxnLst/>
              <a:rect l="l" t="t" r="r" b="b"/>
              <a:pathLst>
                <a:path w="238759" h="2282825">
                  <a:moveTo>
                    <a:pt x="159010" y="0"/>
                  </a:moveTo>
                  <a:lnTo>
                    <a:pt x="120305" y="1738"/>
                  </a:lnTo>
                  <a:lnTo>
                    <a:pt x="79415" y="4276"/>
                  </a:lnTo>
                  <a:lnTo>
                    <a:pt x="38570" y="7455"/>
                  </a:lnTo>
                  <a:lnTo>
                    <a:pt x="0" y="11120"/>
                  </a:lnTo>
                  <a:lnTo>
                    <a:pt x="238704" y="2282244"/>
                  </a:lnTo>
                  <a:lnTo>
                    <a:pt x="159010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568913" y="3968377"/>
              <a:ext cx="781050" cy="2271395"/>
            </a:xfrm>
            <a:custGeom>
              <a:avLst/>
              <a:gdLst/>
              <a:ahLst/>
              <a:cxnLst/>
              <a:rect l="l" t="t" r="r" b="b"/>
              <a:pathLst>
                <a:path w="781050" h="2271395">
                  <a:moveTo>
                    <a:pt x="542349" y="0"/>
                  </a:moveTo>
                  <a:lnTo>
                    <a:pt x="489013" y="6095"/>
                  </a:lnTo>
                  <a:lnTo>
                    <a:pt x="437550" y="13001"/>
                  </a:lnTo>
                  <a:lnTo>
                    <a:pt x="387606" y="20801"/>
                  </a:lnTo>
                  <a:lnTo>
                    <a:pt x="338824" y="29576"/>
                  </a:lnTo>
                  <a:lnTo>
                    <a:pt x="290848" y="39408"/>
                  </a:lnTo>
                  <a:lnTo>
                    <a:pt x="243323" y="50380"/>
                  </a:lnTo>
                  <a:lnTo>
                    <a:pt x="195893" y="62574"/>
                  </a:lnTo>
                  <a:lnTo>
                    <a:pt x="148201" y="76072"/>
                  </a:lnTo>
                  <a:lnTo>
                    <a:pt x="99892" y="90956"/>
                  </a:lnTo>
                  <a:lnTo>
                    <a:pt x="50610" y="107308"/>
                  </a:lnTo>
                  <a:lnTo>
                    <a:pt x="0" y="125210"/>
                  </a:lnTo>
                  <a:lnTo>
                    <a:pt x="781054" y="2271124"/>
                  </a:lnTo>
                  <a:lnTo>
                    <a:pt x="542349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456748" y="4093588"/>
              <a:ext cx="1893570" cy="2146300"/>
            </a:xfrm>
            <a:custGeom>
              <a:avLst/>
              <a:gdLst/>
              <a:ahLst/>
              <a:cxnLst/>
              <a:rect l="l" t="t" r="r" b="b"/>
              <a:pathLst>
                <a:path w="1893570" h="2146300">
                  <a:moveTo>
                    <a:pt x="1112165" y="0"/>
                  </a:moveTo>
                  <a:lnTo>
                    <a:pt x="1063768" y="18151"/>
                  </a:lnTo>
                  <a:lnTo>
                    <a:pt x="1016161" y="37089"/>
                  </a:lnTo>
                  <a:lnTo>
                    <a:pt x="969336" y="56821"/>
                  </a:lnTo>
                  <a:lnTo>
                    <a:pt x="923286" y="77352"/>
                  </a:lnTo>
                  <a:lnTo>
                    <a:pt x="878002" y="98688"/>
                  </a:lnTo>
                  <a:lnTo>
                    <a:pt x="833475" y="120837"/>
                  </a:lnTo>
                  <a:lnTo>
                    <a:pt x="789698" y="143805"/>
                  </a:lnTo>
                  <a:lnTo>
                    <a:pt x="746664" y="167597"/>
                  </a:lnTo>
                  <a:lnTo>
                    <a:pt x="704362" y="192220"/>
                  </a:lnTo>
                  <a:lnTo>
                    <a:pt x="662787" y="217680"/>
                  </a:lnTo>
                  <a:lnTo>
                    <a:pt x="621929" y="243984"/>
                  </a:lnTo>
                  <a:lnTo>
                    <a:pt x="581781" y="271138"/>
                  </a:lnTo>
                  <a:lnTo>
                    <a:pt x="542334" y="299149"/>
                  </a:lnTo>
                  <a:lnTo>
                    <a:pt x="503580" y="328022"/>
                  </a:lnTo>
                  <a:lnTo>
                    <a:pt x="465512" y="357763"/>
                  </a:lnTo>
                  <a:lnTo>
                    <a:pt x="428121" y="388381"/>
                  </a:lnTo>
                  <a:lnTo>
                    <a:pt x="391400" y="419879"/>
                  </a:lnTo>
                  <a:lnTo>
                    <a:pt x="355339" y="452265"/>
                  </a:lnTo>
                  <a:lnTo>
                    <a:pt x="319932" y="485546"/>
                  </a:lnTo>
                  <a:lnTo>
                    <a:pt x="285169" y="519727"/>
                  </a:lnTo>
                  <a:lnTo>
                    <a:pt x="251043" y="554814"/>
                  </a:lnTo>
                  <a:lnTo>
                    <a:pt x="217547" y="590815"/>
                  </a:lnTo>
                  <a:lnTo>
                    <a:pt x="184671" y="627735"/>
                  </a:lnTo>
                  <a:lnTo>
                    <a:pt x="152407" y="665581"/>
                  </a:lnTo>
                  <a:lnTo>
                    <a:pt x="120749" y="704359"/>
                  </a:lnTo>
                  <a:lnTo>
                    <a:pt x="89687" y="744075"/>
                  </a:lnTo>
                  <a:lnTo>
                    <a:pt x="59213" y="784735"/>
                  </a:lnTo>
                  <a:lnTo>
                    <a:pt x="29320" y="826347"/>
                  </a:lnTo>
                  <a:lnTo>
                    <a:pt x="0" y="868915"/>
                  </a:lnTo>
                  <a:lnTo>
                    <a:pt x="1893219" y="2145913"/>
                  </a:lnTo>
                  <a:lnTo>
                    <a:pt x="1112165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056988" y="4962504"/>
              <a:ext cx="2292985" cy="2554605"/>
            </a:xfrm>
            <a:custGeom>
              <a:avLst/>
              <a:gdLst/>
              <a:ahLst/>
              <a:cxnLst/>
              <a:rect l="l" t="t" r="r" b="b"/>
              <a:pathLst>
                <a:path w="2292984" h="2554604">
                  <a:moveTo>
                    <a:pt x="399760" y="0"/>
                  </a:moveTo>
                  <a:lnTo>
                    <a:pt x="372190" y="41770"/>
                  </a:lnTo>
                  <a:lnTo>
                    <a:pt x="345605" y="83866"/>
                  </a:lnTo>
                  <a:lnTo>
                    <a:pt x="320004" y="126276"/>
                  </a:lnTo>
                  <a:lnTo>
                    <a:pt x="295389" y="168987"/>
                  </a:lnTo>
                  <a:lnTo>
                    <a:pt x="271758" y="211988"/>
                  </a:lnTo>
                  <a:lnTo>
                    <a:pt x="249111" y="255267"/>
                  </a:lnTo>
                  <a:lnTo>
                    <a:pt x="227449" y="298812"/>
                  </a:lnTo>
                  <a:lnTo>
                    <a:pt x="206772" y="342612"/>
                  </a:lnTo>
                  <a:lnTo>
                    <a:pt x="187079" y="386654"/>
                  </a:lnTo>
                  <a:lnTo>
                    <a:pt x="168371" y="430926"/>
                  </a:lnTo>
                  <a:lnTo>
                    <a:pt x="150648" y="475418"/>
                  </a:lnTo>
                  <a:lnTo>
                    <a:pt x="133909" y="520116"/>
                  </a:lnTo>
                  <a:lnTo>
                    <a:pt x="118155" y="565010"/>
                  </a:lnTo>
                  <a:lnTo>
                    <a:pt x="103386" y="610087"/>
                  </a:lnTo>
                  <a:lnTo>
                    <a:pt x="89601" y="655335"/>
                  </a:lnTo>
                  <a:lnTo>
                    <a:pt x="76801" y="700744"/>
                  </a:lnTo>
                  <a:lnTo>
                    <a:pt x="64985" y="746300"/>
                  </a:lnTo>
                  <a:lnTo>
                    <a:pt x="54154" y="791992"/>
                  </a:lnTo>
                  <a:lnTo>
                    <a:pt x="44308" y="837808"/>
                  </a:lnTo>
                  <a:lnTo>
                    <a:pt x="35446" y="883737"/>
                  </a:lnTo>
                  <a:lnTo>
                    <a:pt x="27569" y="929766"/>
                  </a:lnTo>
                  <a:lnTo>
                    <a:pt x="20677" y="975884"/>
                  </a:lnTo>
                  <a:lnTo>
                    <a:pt x="14769" y="1022079"/>
                  </a:lnTo>
                  <a:lnTo>
                    <a:pt x="9846" y="1068339"/>
                  </a:lnTo>
                  <a:lnTo>
                    <a:pt x="5907" y="1114653"/>
                  </a:lnTo>
                  <a:lnTo>
                    <a:pt x="2953" y="1161007"/>
                  </a:lnTo>
                  <a:lnTo>
                    <a:pt x="984" y="1207391"/>
                  </a:lnTo>
                  <a:lnTo>
                    <a:pt x="0" y="1253793"/>
                  </a:lnTo>
                  <a:lnTo>
                    <a:pt x="0" y="1300201"/>
                  </a:lnTo>
                  <a:lnTo>
                    <a:pt x="984" y="1346603"/>
                  </a:lnTo>
                  <a:lnTo>
                    <a:pt x="2953" y="1392987"/>
                  </a:lnTo>
                  <a:lnTo>
                    <a:pt x="5907" y="1439342"/>
                  </a:lnTo>
                  <a:lnTo>
                    <a:pt x="9846" y="1485655"/>
                  </a:lnTo>
                  <a:lnTo>
                    <a:pt x="14769" y="1531915"/>
                  </a:lnTo>
                  <a:lnTo>
                    <a:pt x="20677" y="1578110"/>
                  </a:lnTo>
                  <a:lnTo>
                    <a:pt x="27569" y="1624228"/>
                  </a:lnTo>
                  <a:lnTo>
                    <a:pt x="35446" y="1670257"/>
                  </a:lnTo>
                  <a:lnTo>
                    <a:pt x="44308" y="1716186"/>
                  </a:lnTo>
                  <a:lnTo>
                    <a:pt x="54154" y="1762003"/>
                  </a:lnTo>
                  <a:lnTo>
                    <a:pt x="64985" y="1807695"/>
                  </a:lnTo>
                  <a:lnTo>
                    <a:pt x="76801" y="1853251"/>
                  </a:lnTo>
                  <a:lnTo>
                    <a:pt x="89601" y="1898659"/>
                  </a:lnTo>
                  <a:lnTo>
                    <a:pt x="103386" y="1943908"/>
                  </a:lnTo>
                  <a:lnTo>
                    <a:pt x="118155" y="1988985"/>
                  </a:lnTo>
                  <a:lnTo>
                    <a:pt x="133909" y="2033878"/>
                  </a:lnTo>
                  <a:lnTo>
                    <a:pt x="150648" y="2078577"/>
                  </a:lnTo>
                  <a:lnTo>
                    <a:pt x="168371" y="2123068"/>
                  </a:lnTo>
                  <a:lnTo>
                    <a:pt x="187079" y="2167341"/>
                  </a:lnTo>
                  <a:lnTo>
                    <a:pt x="206772" y="2211383"/>
                  </a:lnTo>
                  <a:lnTo>
                    <a:pt x="227449" y="2255182"/>
                  </a:lnTo>
                  <a:lnTo>
                    <a:pt x="249111" y="2298728"/>
                  </a:lnTo>
                  <a:lnTo>
                    <a:pt x="271758" y="2342007"/>
                  </a:lnTo>
                  <a:lnTo>
                    <a:pt x="295389" y="2385008"/>
                  </a:lnTo>
                  <a:lnTo>
                    <a:pt x="320004" y="2427719"/>
                  </a:lnTo>
                  <a:lnTo>
                    <a:pt x="345605" y="2470128"/>
                  </a:lnTo>
                  <a:lnTo>
                    <a:pt x="372190" y="2512224"/>
                  </a:lnTo>
                  <a:lnTo>
                    <a:pt x="399760" y="2553995"/>
                  </a:lnTo>
                  <a:lnTo>
                    <a:pt x="2292979" y="1276997"/>
                  </a:lnTo>
                  <a:lnTo>
                    <a:pt x="39976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456748" y="3955864"/>
              <a:ext cx="4177029" cy="4567555"/>
            </a:xfrm>
            <a:custGeom>
              <a:avLst/>
              <a:gdLst/>
              <a:ahLst/>
              <a:cxnLst/>
              <a:rect l="l" t="t" r="r" b="b"/>
              <a:pathLst>
                <a:path w="4177029" h="4567555">
                  <a:moveTo>
                    <a:pt x="1893219" y="0"/>
                  </a:moveTo>
                  <a:lnTo>
                    <a:pt x="1893219" y="2283637"/>
                  </a:lnTo>
                  <a:lnTo>
                    <a:pt x="0" y="3560635"/>
                  </a:lnTo>
                  <a:lnTo>
                    <a:pt x="29231" y="3603088"/>
                  </a:lnTo>
                  <a:lnTo>
                    <a:pt x="59062" y="3644664"/>
                  </a:lnTo>
                  <a:lnTo>
                    <a:pt x="89486" y="3685360"/>
                  </a:lnTo>
                  <a:lnTo>
                    <a:pt x="120499" y="3725173"/>
                  </a:lnTo>
                  <a:lnTo>
                    <a:pt x="152096" y="3764100"/>
                  </a:lnTo>
                  <a:lnTo>
                    <a:pt x="184274" y="3802140"/>
                  </a:lnTo>
                  <a:lnTo>
                    <a:pt x="217026" y="3839290"/>
                  </a:lnTo>
                  <a:lnTo>
                    <a:pt x="250349" y="3875547"/>
                  </a:lnTo>
                  <a:lnTo>
                    <a:pt x="284238" y="3910908"/>
                  </a:lnTo>
                  <a:lnTo>
                    <a:pt x="318688" y="3945372"/>
                  </a:lnTo>
                  <a:lnTo>
                    <a:pt x="353694" y="3978936"/>
                  </a:lnTo>
                  <a:lnTo>
                    <a:pt x="389252" y="4011597"/>
                  </a:lnTo>
                  <a:lnTo>
                    <a:pt x="425357" y="4043353"/>
                  </a:lnTo>
                  <a:lnTo>
                    <a:pt x="462005" y="4074201"/>
                  </a:lnTo>
                  <a:lnTo>
                    <a:pt x="499190" y="4104139"/>
                  </a:lnTo>
                  <a:lnTo>
                    <a:pt x="536909" y="4133165"/>
                  </a:lnTo>
                  <a:lnTo>
                    <a:pt x="575156" y="4161275"/>
                  </a:lnTo>
                  <a:lnTo>
                    <a:pt x="613926" y="4188468"/>
                  </a:lnTo>
                  <a:lnTo>
                    <a:pt x="653216" y="4214741"/>
                  </a:lnTo>
                  <a:lnTo>
                    <a:pt x="693020" y="4240091"/>
                  </a:lnTo>
                  <a:lnTo>
                    <a:pt x="733334" y="4264517"/>
                  </a:lnTo>
                  <a:lnTo>
                    <a:pt x="774154" y="4288015"/>
                  </a:lnTo>
                  <a:lnTo>
                    <a:pt x="815473" y="4310583"/>
                  </a:lnTo>
                  <a:lnTo>
                    <a:pt x="857289" y="4332218"/>
                  </a:lnTo>
                  <a:lnTo>
                    <a:pt x="899595" y="4352919"/>
                  </a:lnTo>
                  <a:lnTo>
                    <a:pt x="942388" y="4372682"/>
                  </a:lnTo>
                  <a:lnTo>
                    <a:pt x="985663" y="4391506"/>
                  </a:lnTo>
                  <a:lnTo>
                    <a:pt x="1029415" y="4409387"/>
                  </a:lnTo>
                  <a:lnTo>
                    <a:pt x="1073640" y="4426323"/>
                  </a:lnTo>
                  <a:lnTo>
                    <a:pt x="1118332" y="4442312"/>
                  </a:lnTo>
                  <a:lnTo>
                    <a:pt x="1163487" y="4457351"/>
                  </a:lnTo>
                  <a:lnTo>
                    <a:pt x="1209101" y="4471438"/>
                  </a:lnTo>
                  <a:lnTo>
                    <a:pt x="1255168" y="4484570"/>
                  </a:lnTo>
                  <a:lnTo>
                    <a:pt x="1301685" y="4496745"/>
                  </a:lnTo>
                  <a:lnTo>
                    <a:pt x="1348646" y="4507960"/>
                  </a:lnTo>
                  <a:lnTo>
                    <a:pt x="1396047" y="4518213"/>
                  </a:lnTo>
                  <a:lnTo>
                    <a:pt x="1443883" y="4527501"/>
                  </a:lnTo>
                  <a:lnTo>
                    <a:pt x="1492150" y="4535822"/>
                  </a:lnTo>
                  <a:lnTo>
                    <a:pt x="1540842" y="4543173"/>
                  </a:lnTo>
                  <a:lnTo>
                    <a:pt x="1589956" y="4549552"/>
                  </a:lnTo>
                  <a:lnTo>
                    <a:pt x="1639486" y="4554957"/>
                  </a:lnTo>
                  <a:lnTo>
                    <a:pt x="1689428" y="4559385"/>
                  </a:lnTo>
                  <a:lnTo>
                    <a:pt x="1739776" y="4562832"/>
                  </a:lnTo>
                  <a:lnTo>
                    <a:pt x="1790528" y="4565298"/>
                  </a:lnTo>
                  <a:lnTo>
                    <a:pt x="1841677" y="4566780"/>
                  </a:lnTo>
                  <a:lnTo>
                    <a:pt x="1893219" y="4567274"/>
                  </a:lnTo>
                  <a:lnTo>
                    <a:pt x="1941608" y="4566772"/>
                  </a:lnTo>
                  <a:lnTo>
                    <a:pt x="1989752" y="4565271"/>
                  </a:lnTo>
                  <a:lnTo>
                    <a:pt x="2037640" y="4562781"/>
                  </a:lnTo>
                  <a:lnTo>
                    <a:pt x="2085263" y="4559313"/>
                  </a:lnTo>
                  <a:lnTo>
                    <a:pt x="2132611" y="4554877"/>
                  </a:lnTo>
                  <a:lnTo>
                    <a:pt x="2179674" y="4549481"/>
                  </a:lnTo>
                  <a:lnTo>
                    <a:pt x="2226442" y="4543137"/>
                  </a:lnTo>
                  <a:lnTo>
                    <a:pt x="2272905" y="4535854"/>
                  </a:lnTo>
                  <a:lnTo>
                    <a:pt x="2319053" y="4527642"/>
                  </a:lnTo>
                  <a:lnTo>
                    <a:pt x="2364877" y="4518510"/>
                  </a:lnTo>
                  <a:lnTo>
                    <a:pt x="2410366" y="4508470"/>
                  </a:lnTo>
                  <a:lnTo>
                    <a:pt x="2455510" y="4497530"/>
                  </a:lnTo>
                  <a:lnTo>
                    <a:pt x="2500301" y="4485700"/>
                  </a:lnTo>
                  <a:lnTo>
                    <a:pt x="2544726" y="4472991"/>
                  </a:lnTo>
                  <a:lnTo>
                    <a:pt x="2588778" y="4459413"/>
                  </a:lnTo>
                  <a:lnTo>
                    <a:pt x="2632446" y="4444975"/>
                  </a:lnTo>
                  <a:lnTo>
                    <a:pt x="2675719" y="4429687"/>
                  </a:lnTo>
                  <a:lnTo>
                    <a:pt x="2718589" y="4413559"/>
                  </a:lnTo>
                  <a:lnTo>
                    <a:pt x="2761044" y="4396602"/>
                  </a:lnTo>
                  <a:lnTo>
                    <a:pt x="2803076" y="4378824"/>
                  </a:lnTo>
                  <a:lnTo>
                    <a:pt x="2844675" y="4360236"/>
                  </a:lnTo>
                  <a:lnTo>
                    <a:pt x="2885830" y="4340848"/>
                  </a:lnTo>
                  <a:lnTo>
                    <a:pt x="2926531" y="4320669"/>
                  </a:lnTo>
                  <a:lnTo>
                    <a:pt x="2966769" y="4299710"/>
                  </a:lnTo>
                  <a:lnTo>
                    <a:pt x="3006533" y="4277981"/>
                  </a:lnTo>
                  <a:lnTo>
                    <a:pt x="3045815" y="4255491"/>
                  </a:lnTo>
                  <a:lnTo>
                    <a:pt x="3084603" y="4232250"/>
                  </a:lnTo>
                  <a:lnTo>
                    <a:pt x="3122889" y="4208268"/>
                  </a:lnTo>
                  <a:lnTo>
                    <a:pt x="3160661" y="4183556"/>
                  </a:lnTo>
                  <a:lnTo>
                    <a:pt x="3197910" y="4158122"/>
                  </a:lnTo>
                  <a:lnTo>
                    <a:pt x="3234627" y="4131978"/>
                  </a:lnTo>
                  <a:lnTo>
                    <a:pt x="3270802" y="4105132"/>
                  </a:lnTo>
                  <a:lnTo>
                    <a:pt x="3306423" y="4077595"/>
                  </a:lnTo>
                  <a:lnTo>
                    <a:pt x="3341482" y="4049377"/>
                  </a:lnTo>
                  <a:lnTo>
                    <a:pt x="3375969" y="4020487"/>
                  </a:lnTo>
                  <a:lnTo>
                    <a:pt x="3409874" y="3990936"/>
                  </a:lnTo>
                  <a:lnTo>
                    <a:pt x="3443186" y="3960733"/>
                  </a:lnTo>
                  <a:lnTo>
                    <a:pt x="3475896" y="3929889"/>
                  </a:lnTo>
                  <a:lnTo>
                    <a:pt x="3507995" y="3898412"/>
                  </a:lnTo>
                  <a:lnTo>
                    <a:pt x="3539471" y="3866314"/>
                  </a:lnTo>
                  <a:lnTo>
                    <a:pt x="3570316" y="3833604"/>
                  </a:lnTo>
                  <a:lnTo>
                    <a:pt x="3600519" y="3800291"/>
                  </a:lnTo>
                  <a:lnTo>
                    <a:pt x="3630070" y="3766387"/>
                  </a:lnTo>
                  <a:lnTo>
                    <a:pt x="3658960" y="3731900"/>
                  </a:lnTo>
                  <a:lnTo>
                    <a:pt x="3687178" y="3696841"/>
                  </a:lnTo>
                  <a:lnTo>
                    <a:pt x="3714715" y="3661219"/>
                  </a:lnTo>
                  <a:lnTo>
                    <a:pt x="3741560" y="3625045"/>
                  </a:lnTo>
                  <a:lnTo>
                    <a:pt x="3767705" y="3588328"/>
                  </a:lnTo>
                  <a:lnTo>
                    <a:pt x="3793138" y="3551078"/>
                  </a:lnTo>
                  <a:lnTo>
                    <a:pt x="3817851" y="3513306"/>
                  </a:lnTo>
                  <a:lnTo>
                    <a:pt x="3841832" y="3475021"/>
                  </a:lnTo>
                  <a:lnTo>
                    <a:pt x="3865073" y="3436232"/>
                  </a:lnTo>
                  <a:lnTo>
                    <a:pt x="3887563" y="3396951"/>
                  </a:lnTo>
                  <a:lnTo>
                    <a:pt x="3909293" y="3357186"/>
                  </a:lnTo>
                  <a:lnTo>
                    <a:pt x="3930252" y="3316948"/>
                  </a:lnTo>
                  <a:lnTo>
                    <a:pt x="3950430" y="3276247"/>
                  </a:lnTo>
                  <a:lnTo>
                    <a:pt x="3969818" y="3235092"/>
                  </a:lnTo>
                  <a:lnTo>
                    <a:pt x="3988406" y="3193494"/>
                  </a:lnTo>
                  <a:lnTo>
                    <a:pt x="4006184" y="3151462"/>
                  </a:lnTo>
                  <a:lnTo>
                    <a:pt x="4023142" y="3109006"/>
                  </a:lnTo>
                  <a:lnTo>
                    <a:pt x="4039270" y="3066137"/>
                  </a:lnTo>
                  <a:lnTo>
                    <a:pt x="4054558" y="3022863"/>
                  </a:lnTo>
                  <a:lnTo>
                    <a:pt x="4068996" y="2979196"/>
                  </a:lnTo>
                  <a:lnTo>
                    <a:pt x="4082574" y="2935144"/>
                  </a:lnTo>
                  <a:lnTo>
                    <a:pt x="4095283" y="2890718"/>
                  </a:lnTo>
                  <a:lnTo>
                    <a:pt x="4107112" y="2845928"/>
                  </a:lnTo>
                  <a:lnTo>
                    <a:pt x="4118052" y="2800783"/>
                  </a:lnTo>
                  <a:lnTo>
                    <a:pt x="4128093" y="2755294"/>
                  </a:lnTo>
                  <a:lnTo>
                    <a:pt x="4137224" y="2709471"/>
                  </a:lnTo>
                  <a:lnTo>
                    <a:pt x="4145436" y="2663322"/>
                  </a:lnTo>
                  <a:lnTo>
                    <a:pt x="4152720" y="2616859"/>
                  </a:lnTo>
                  <a:lnTo>
                    <a:pt x="4159064" y="2570091"/>
                  </a:lnTo>
                  <a:lnTo>
                    <a:pt x="4164459" y="2523029"/>
                  </a:lnTo>
                  <a:lnTo>
                    <a:pt x="4168896" y="2475681"/>
                  </a:lnTo>
                  <a:lnTo>
                    <a:pt x="4172364" y="2428058"/>
                  </a:lnTo>
                  <a:lnTo>
                    <a:pt x="4174853" y="2380169"/>
                  </a:lnTo>
                  <a:lnTo>
                    <a:pt x="4176354" y="2332026"/>
                  </a:lnTo>
                  <a:lnTo>
                    <a:pt x="4176857" y="2283637"/>
                  </a:lnTo>
                  <a:lnTo>
                    <a:pt x="4176354" y="2235248"/>
                  </a:lnTo>
                  <a:lnTo>
                    <a:pt x="4174853" y="2187104"/>
                  </a:lnTo>
                  <a:lnTo>
                    <a:pt x="4172364" y="2139216"/>
                  </a:lnTo>
                  <a:lnTo>
                    <a:pt x="4168896" y="2091593"/>
                  </a:lnTo>
                  <a:lnTo>
                    <a:pt x="4164459" y="2044245"/>
                  </a:lnTo>
                  <a:lnTo>
                    <a:pt x="4159064" y="1997182"/>
                  </a:lnTo>
                  <a:lnTo>
                    <a:pt x="4152720" y="1950414"/>
                  </a:lnTo>
                  <a:lnTo>
                    <a:pt x="4145436" y="1903951"/>
                  </a:lnTo>
                  <a:lnTo>
                    <a:pt x="4137224" y="1857803"/>
                  </a:lnTo>
                  <a:lnTo>
                    <a:pt x="4128093" y="1811979"/>
                  </a:lnTo>
                  <a:lnTo>
                    <a:pt x="4118052" y="1766490"/>
                  </a:lnTo>
                  <a:lnTo>
                    <a:pt x="4107112" y="1721346"/>
                  </a:lnTo>
                  <a:lnTo>
                    <a:pt x="4095283" y="1676555"/>
                  </a:lnTo>
                  <a:lnTo>
                    <a:pt x="4082574" y="1632130"/>
                  </a:lnTo>
                  <a:lnTo>
                    <a:pt x="4068996" y="1588078"/>
                  </a:lnTo>
                  <a:lnTo>
                    <a:pt x="4054558" y="1544410"/>
                  </a:lnTo>
                  <a:lnTo>
                    <a:pt x="4039270" y="1501137"/>
                  </a:lnTo>
                  <a:lnTo>
                    <a:pt x="4023142" y="1458267"/>
                  </a:lnTo>
                  <a:lnTo>
                    <a:pt x="4006184" y="1415812"/>
                  </a:lnTo>
                  <a:lnTo>
                    <a:pt x="3988406" y="1373780"/>
                  </a:lnTo>
                  <a:lnTo>
                    <a:pt x="3969818" y="1332181"/>
                  </a:lnTo>
                  <a:lnTo>
                    <a:pt x="3950430" y="1291027"/>
                  </a:lnTo>
                  <a:lnTo>
                    <a:pt x="3930252" y="1250325"/>
                  </a:lnTo>
                  <a:lnTo>
                    <a:pt x="3909293" y="1210087"/>
                  </a:lnTo>
                  <a:lnTo>
                    <a:pt x="3887563" y="1170323"/>
                  </a:lnTo>
                  <a:lnTo>
                    <a:pt x="3865073" y="1131041"/>
                  </a:lnTo>
                  <a:lnTo>
                    <a:pt x="3841832" y="1092253"/>
                  </a:lnTo>
                  <a:lnTo>
                    <a:pt x="3817851" y="1053968"/>
                  </a:lnTo>
                  <a:lnTo>
                    <a:pt x="3793138" y="1016195"/>
                  </a:lnTo>
                  <a:lnTo>
                    <a:pt x="3767705" y="978946"/>
                  </a:lnTo>
                  <a:lnTo>
                    <a:pt x="3741560" y="942229"/>
                  </a:lnTo>
                  <a:lnTo>
                    <a:pt x="3714715" y="906055"/>
                  </a:lnTo>
                  <a:lnTo>
                    <a:pt x="3687178" y="870433"/>
                  </a:lnTo>
                  <a:lnTo>
                    <a:pt x="3658960" y="835374"/>
                  </a:lnTo>
                  <a:lnTo>
                    <a:pt x="3630070" y="800887"/>
                  </a:lnTo>
                  <a:lnTo>
                    <a:pt x="3600519" y="766982"/>
                  </a:lnTo>
                  <a:lnTo>
                    <a:pt x="3570316" y="733670"/>
                  </a:lnTo>
                  <a:lnTo>
                    <a:pt x="3539471" y="700960"/>
                  </a:lnTo>
                  <a:lnTo>
                    <a:pt x="3507995" y="668861"/>
                  </a:lnTo>
                  <a:lnTo>
                    <a:pt x="3475896" y="637385"/>
                  </a:lnTo>
                  <a:lnTo>
                    <a:pt x="3443186" y="606540"/>
                  </a:lnTo>
                  <a:lnTo>
                    <a:pt x="3409874" y="576337"/>
                  </a:lnTo>
                  <a:lnTo>
                    <a:pt x="3375969" y="546786"/>
                  </a:lnTo>
                  <a:lnTo>
                    <a:pt x="3341482" y="517897"/>
                  </a:lnTo>
                  <a:lnTo>
                    <a:pt x="3306423" y="489678"/>
                  </a:lnTo>
                  <a:lnTo>
                    <a:pt x="3270802" y="462141"/>
                  </a:lnTo>
                  <a:lnTo>
                    <a:pt x="3234627" y="435296"/>
                  </a:lnTo>
                  <a:lnTo>
                    <a:pt x="3197910" y="409151"/>
                  </a:lnTo>
                  <a:lnTo>
                    <a:pt x="3160661" y="383718"/>
                  </a:lnTo>
                  <a:lnTo>
                    <a:pt x="3122889" y="359005"/>
                  </a:lnTo>
                  <a:lnTo>
                    <a:pt x="3084603" y="335024"/>
                  </a:lnTo>
                  <a:lnTo>
                    <a:pt x="3045815" y="311783"/>
                  </a:lnTo>
                  <a:lnTo>
                    <a:pt x="3006533" y="289293"/>
                  </a:lnTo>
                  <a:lnTo>
                    <a:pt x="2966769" y="267563"/>
                  </a:lnTo>
                  <a:lnTo>
                    <a:pt x="2926531" y="246604"/>
                  </a:lnTo>
                  <a:lnTo>
                    <a:pt x="2885830" y="226426"/>
                  </a:lnTo>
                  <a:lnTo>
                    <a:pt x="2844675" y="207038"/>
                  </a:lnTo>
                  <a:lnTo>
                    <a:pt x="2803076" y="188450"/>
                  </a:lnTo>
                  <a:lnTo>
                    <a:pt x="2761044" y="170672"/>
                  </a:lnTo>
                  <a:lnTo>
                    <a:pt x="2718589" y="153714"/>
                  </a:lnTo>
                  <a:lnTo>
                    <a:pt x="2675719" y="137587"/>
                  </a:lnTo>
                  <a:lnTo>
                    <a:pt x="2632446" y="122299"/>
                  </a:lnTo>
                  <a:lnTo>
                    <a:pt x="2588778" y="107860"/>
                  </a:lnTo>
                  <a:lnTo>
                    <a:pt x="2544726" y="94282"/>
                  </a:lnTo>
                  <a:lnTo>
                    <a:pt x="2500301" y="81573"/>
                  </a:lnTo>
                  <a:lnTo>
                    <a:pt x="2455510" y="69744"/>
                  </a:lnTo>
                  <a:lnTo>
                    <a:pt x="2410366" y="58804"/>
                  </a:lnTo>
                  <a:lnTo>
                    <a:pt x="2364877" y="48763"/>
                  </a:lnTo>
                  <a:lnTo>
                    <a:pt x="2319053" y="39632"/>
                  </a:lnTo>
                  <a:lnTo>
                    <a:pt x="2272905" y="31420"/>
                  </a:lnTo>
                  <a:lnTo>
                    <a:pt x="2226442" y="24137"/>
                  </a:lnTo>
                  <a:lnTo>
                    <a:pt x="2179674" y="17792"/>
                  </a:lnTo>
                  <a:lnTo>
                    <a:pt x="2132611" y="12397"/>
                  </a:lnTo>
                  <a:lnTo>
                    <a:pt x="2085263" y="7960"/>
                  </a:lnTo>
                  <a:lnTo>
                    <a:pt x="2037640" y="4492"/>
                  </a:lnTo>
                  <a:lnTo>
                    <a:pt x="1989752" y="2003"/>
                  </a:lnTo>
                  <a:lnTo>
                    <a:pt x="1941608" y="502"/>
                  </a:lnTo>
                  <a:lnTo>
                    <a:pt x="189321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STUDENT</a:t>
            </a:r>
            <a:r>
              <a:rPr dirty="0" spc="-40"/>
              <a:t> </a:t>
            </a:r>
            <a:r>
              <a:rPr dirty="0"/>
              <a:t>SOURCES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/>
              <a:t>FUNDING</a:t>
            </a:r>
            <a:r>
              <a:rPr dirty="0" spc="-30"/>
              <a:t> </a:t>
            </a:r>
            <a:r>
              <a:rPr dirty="0"/>
              <a:t>FOR</a:t>
            </a:r>
            <a:r>
              <a:rPr dirty="0" spc="-30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/>
              <a:t>PREDOCTORAL</a:t>
            </a:r>
            <a:r>
              <a:rPr dirty="0" spc="-30"/>
              <a:t> </a:t>
            </a:r>
            <a:r>
              <a:rPr dirty="0" spc="-20"/>
              <a:t>DENTAL</a:t>
            </a:r>
            <a:r>
              <a:rPr dirty="0" spc="-25"/>
              <a:t> </a:t>
            </a:r>
            <a:r>
              <a:rPr dirty="0" spc="-10"/>
              <a:t>DEGREE</a:t>
            </a:r>
          </a:p>
        </p:txBody>
      </p:sp>
      <p:grpSp>
        <p:nvGrpSpPr>
          <p:cNvPr id="18" name="object 18" descr=""/>
          <p:cNvGrpSpPr/>
          <p:nvPr/>
        </p:nvGrpSpPr>
        <p:grpSpPr>
          <a:xfrm>
            <a:off x="18177456" y="238209"/>
            <a:ext cx="1408430" cy="1408430"/>
            <a:chOff x="18177456" y="238209"/>
            <a:chExt cx="1408430" cy="1408430"/>
          </a:xfrm>
        </p:grpSpPr>
        <p:sp>
          <p:nvSpPr>
            <p:cNvPr id="19" name="object 19" descr=""/>
            <p:cNvSpPr/>
            <p:nvPr/>
          </p:nvSpPr>
          <p:spPr>
            <a:xfrm>
              <a:off x="18182691" y="243444"/>
              <a:ext cx="1398270" cy="1398270"/>
            </a:xfrm>
            <a:custGeom>
              <a:avLst/>
              <a:gdLst/>
              <a:ahLst/>
              <a:cxnLst/>
              <a:rect l="l" t="t" r="r" b="b"/>
              <a:pathLst>
                <a:path w="1398269" h="1398270">
                  <a:moveTo>
                    <a:pt x="700324" y="0"/>
                  </a:moveTo>
                  <a:lnTo>
                    <a:pt x="652647" y="1620"/>
                  </a:lnTo>
                  <a:lnTo>
                    <a:pt x="605792" y="6411"/>
                  </a:lnTo>
                  <a:lnTo>
                    <a:pt x="559865" y="14268"/>
                  </a:lnTo>
                  <a:lnTo>
                    <a:pt x="514973" y="25084"/>
                  </a:lnTo>
                  <a:lnTo>
                    <a:pt x="471225" y="38754"/>
                  </a:lnTo>
                  <a:lnTo>
                    <a:pt x="428726" y="55172"/>
                  </a:lnTo>
                  <a:lnTo>
                    <a:pt x="387586" y="74234"/>
                  </a:lnTo>
                  <a:lnTo>
                    <a:pt x="347911" y="95832"/>
                  </a:lnTo>
                  <a:lnTo>
                    <a:pt x="309808" y="119862"/>
                  </a:lnTo>
                  <a:lnTo>
                    <a:pt x="273385" y="146219"/>
                  </a:lnTo>
                  <a:lnTo>
                    <a:pt x="238750" y="174796"/>
                  </a:lnTo>
                  <a:lnTo>
                    <a:pt x="206009" y="205488"/>
                  </a:lnTo>
                  <a:lnTo>
                    <a:pt x="175270" y="238189"/>
                  </a:lnTo>
                  <a:lnTo>
                    <a:pt x="146641" y="272795"/>
                  </a:lnTo>
                  <a:lnTo>
                    <a:pt x="120229" y="309198"/>
                  </a:lnTo>
                  <a:lnTo>
                    <a:pt x="96141" y="347295"/>
                  </a:lnTo>
                  <a:lnTo>
                    <a:pt x="74485" y="386978"/>
                  </a:lnTo>
                  <a:lnTo>
                    <a:pt x="55368" y="428143"/>
                  </a:lnTo>
                  <a:lnTo>
                    <a:pt x="38897" y="470684"/>
                  </a:lnTo>
                  <a:lnTo>
                    <a:pt x="25180" y="514496"/>
                  </a:lnTo>
                  <a:lnTo>
                    <a:pt x="14325" y="559472"/>
                  </a:lnTo>
                  <a:lnTo>
                    <a:pt x="6438" y="605508"/>
                  </a:lnTo>
                  <a:lnTo>
                    <a:pt x="1627" y="652497"/>
                  </a:lnTo>
                  <a:lnTo>
                    <a:pt x="0" y="700334"/>
                  </a:lnTo>
                  <a:lnTo>
                    <a:pt x="1620" y="748157"/>
                  </a:lnTo>
                  <a:lnTo>
                    <a:pt x="6411" y="795106"/>
                  </a:lnTo>
                  <a:lnTo>
                    <a:pt x="14267" y="841076"/>
                  </a:lnTo>
                  <a:lnTo>
                    <a:pt x="25083" y="885965"/>
                  </a:lnTo>
                  <a:lnTo>
                    <a:pt x="38753" y="929670"/>
                  </a:lnTo>
                  <a:lnTo>
                    <a:pt x="55171" y="972087"/>
                  </a:lnTo>
                  <a:lnTo>
                    <a:pt x="74231" y="1013113"/>
                  </a:lnTo>
                  <a:lnTo>
                    <a:pt x="95829" y="1052646"/>
                  </a:lnTo>
                  <a:lnTo>
                    <a:pt x="119859" y="1090582"/>
                  </a:lnTo>
                  <a:lnTo>
                    <a:pt x="146215" y="1126818"/>
                  </a:lnTo>
                  <a:lnTo>
                    <a:pt x="174791" y="1161251"/>
                  </a:lnTo>
                  <a:lnTo>
                    <a:pt x="205483" y="1193777"/>
                  </a:lnTo>
                  <a:lnTo>
                    <a:pt x="238184" y="1224294"/>
                  </a:lnTo>
                  <a:lnTo>
                    <a:pt x="272788" y="1252699"/>
                  </a:lnTo>
                  <a:lnTo>
                    <a:pt x="309191" y="1278888"/>
                  </a:lnTo>
                  <a:lnTo>
                    <a:pt x="347287" y="1302758"/>
                  </a:lnTo>
                  <a:lnTo>
                    <a:pt x="386970" y="1324206"/>
                  </a:lnTo>
                  <a:lnTo>
                    <a:pt x="428134" y="1343128"/>
                  </a:lnTo>
                  <a:lnTo>
                    <a:pt x="470675" y="1359423"/>
                  </a:lnTo>
                  <a:lnTo>
                    <a:pt x="514486" y="1372986"/>
                  </a:lnTo>
                  <a:lnTo>
                    <a:pt x="559462" y="1383715"/>
                  </a:lnTo>
                  <a:lnTo>
                    <a:pt x="605497" y="1391506"/>
                  </a:lnTo>
                  <a:lnTo>
                    <a:pt x="652486" y="1396256"/>
                  </a:lnTo>
                  <a:lnTo>
                    <a:pt x="700324" y="1397863"/>
                  </a:lnTo>
                  <a:lnTo>
                    <a:pt x="748308" y="1396242"/>
                  </a:lnTo>
                  <a:lnTo>
                    <a:pt x="795390" y="1391451"/>
                  </a:lnTo>
                  <a:lnTo>
                    <a:pt x="841469" y="1383595"/>
                  </a:lnTo>
                  <a:lnTo>
                    <a:pt x="886442" y="1372779"/>
                  </a:lnTo>
                  <a:lnTo>
                    <a:pt x="930210" y="1359110"/>
                  </a:lnTo>
                  <a:lnTo>
                    <a:pt x="972670" y="1342692"/>
                  </a:lnTo>
                  <a:lnTo>
                    <a:pt x="1013721" y="1323631"/>
                  </a:lnTo>
                  <a:lnTo>
                    <a:pt x="1028801" y="1315394"/>
                  </a:lnTo>
                  <a:lnTo>
                    <a:pt x="700324" y="1315394"/>
                  </a:lnTo>
                  <a:lnTo>
                    <a:pt x="651869" y="1313534"/>
                  </a:lnTo>
                  <a:lnTo>
                    <a:pt x="604445" y="1308046"/>
                  </a:lnTo>
                  <a:lnTo>
                    <a:pt x="558188" y="1299068"/>
                  </a:lnTo>
                  <a:lnTo>
                    <a:pt x="513235" y="1286737"/>
                  </a:lnTo>
                  <a:lnTo>
                    <a:pt x="469723" y="1271191"/>
                  </a:lnTo>
                  <a:lnTo>
                    <a:pt x="427789" y="1252568"/>
                  </a:lnTo>
                  <a:lnTo>
                    <a:pt x="387568" y="1231004"/>
                  </a:lnTo>
                  <a:lnTo>
                    <a:pt x="349199" y="1206639"/>
                  </a:lnTo>
                  <a:lnTo>
                    <a:pt x="312818" y="1179610"/>
                  </a:lnTo>
                  <a:lnTo>
                    <a:pt x="278562" y="1150053"/>
                  </a:lnTo>
                  <a:lnTo>
                    <a:pt x="246567" y="1118108"/>
                  </a:lnTo>
                  <a:lnTo>
                    <a:pt x="216969" y="1083911"/>
                  </a:lnTo>
                  <a:lnTo>
                    <a:pt x="189907" y="1047600"/>
                  </a:lnTo>
                  <a:lnTo>
                    <a:pt x="165517" y="1009314"/>
                  </a:lnTo>
                  <a:lnTo>
                    <a:pt x="143934" y="969189"/>
                  </a:lnTo>
                  <a:lnTo>
                    <a:pt x="125297" y="927363"/>
                  </a:lnTo>
                  <a:lnTo>
                    <a:pt x="109742" y="883973"/>
                  </a:lnTo>
                  <a:lnTo>
                    <a:pt x="97406" y="839159"/>
                  </a:lnTo>
                  <a:lnTo>
                    <a:pt x="88425" y="793056"/>
                  </a:lnTo>
                  <a:lnTo>
                    <a:pt x="82936" y="745804"/>
                  </a:lnTo>
                  <a:lnTo>
                    <a:pt x="81076" y="697538"/>
                  </a:lnTo>
                  <a:lnTo>
                    <a:pt x="82945" y="649273"/>
                  </a:lnTo>
                  <a:lnTo>
                    <a:pt x="88459" y="602021"/>
                  </a:lnTo>
                  <a:lnTo>
                    <a:pt x="97479" y="555918"/>
                  </a:lnTo>
                  <a:lnTo>
                    <a:pt x="109866" y="511104"/>
                  </a:lnTo>
                  <a:lnTo>
                    <a:pt x="125479" y="467714"/>
                  </a:lnTo>
                  <a:lnTo>
                    <a:pt x="144180" y="425888"/>
                  </a:lnTo>
                  <a:lnTo>
                    <a:pt x="165828" y="385763"/>
                  </a:lnTo>
                  <a:lnTo>
                    <a:pt x="190285" y="347476"/>
                  </a:lnTo>
                  <a:lnTo>
                    <a:pt x="217411" y="311166"/>
                  </a:lnTo>
                  <a:lnTo>
                    <a:pt x="247067" y="276969"/>
                  </a:lnTo>
                  <a:lnTo>
                    <a:pt x="279112" y="245024"/>
                  </a:lnTo>
                  <a:lnTo>
                    <a:pt x="313407" y="215467"/>
                  </a:lnTo>
                  <a:lnTo>
                    <a:pt x="349814" y="188438"/>
                  </a:lnTo>
                  <a:lnTo>
                    <a:pt x="388192" y="164072"/>
                  </a:lnTo>
                  <a:lnTo>
                    <a:pt x="428402" y="142509"/>
                  </a:lnTo>
                  <a:lnTo>
                    <a:pt x="470305" y="123886"/>
                  </a:lnTo>
                  <a:lnTo>
                    <a:pt x="513760" y="108340"/>
                  </a:lnTo>
                  <a:lnTo>
                    <a:pt x="558630" y="96009"/>
                  </a:lnTo>
                  <a:lnTo>
                    <a:pt x="604773" y="87031"/>
                  </a:lnTo>
                  <a:lnTo>
                    <a:pt x="652051" y="81543"/>
                  </a:lnTo>
                  <a:lnTo>
                    <a:pt x="700324" y="79683"/>
                  </a:lnTo>
                  <a:lnTo>
                    <a:pt x="1023103" y="79683"/>
                  </a:lnTo>
                  <a:lnTo>
                    <a:pt x="1012494" y="73911"/>
                  </a:lnTo>
                  <a:lnTo>
                    <a:pt x="971490" y="54931"/>
                  </a:lnTo>
                  <a:lnTo>
                    <a:pt x="929115" y="38584"/>
                  </a:lnTo>
                  <a:lnTo>
                    <a:pt x="885472" y="24973"/>
                  </a:lnTo>
                  <a:lnTo>
                    <a:pt x="840666" y="14205"/>
                  </a:lnTo>
                  <a:lnTo>
                    <a:pt x="794803" y="6383"/>
                  </a:lnTo>
                  <a:lnTo>
                    <a:pt x="747987" y="1613"/>
                  </a:lnTo>
                  <a:lnTo>
                    <a:pt x="700324" y="0"/>
                  </a:lnTo>
                  <a:close/>
                </a:path>
                <a:path w="1398269" h="1398270">
                  <a:moveTo>
                    <a:pt x="1023103" y="79683"/>
                  </a:moveTo>
                  <a:lnTo>
                    <a:pt x="700324" y="79683"/>
                  </a:lnTo>
                  <a:lnTo>
                    <a:pt x="748590" y="81543"/>
                  </a:lnTo>
                  <a:lnTo>
                    <a:pt x="795844" y="87031"/>
                  </a:lnTo>
                  <a:lnTo>
                    <a:pt x="841947" y="96009"/>
                  </a:lnTo>
                  <a:lnTo>
                    <a:pt x="886763" y="108340"/>
                  </a:lnTo>
                  <a:lnTo>
                    <a:pt x="930152" y="123886"/>
                  </a:lnTo>
                  <a:lnTo>
                    <a:pt x="971978" y="142509"/>
                  </a:lnTo>
                  <a:lnTo>
                    <a:pt x="1012104" y="164072"/>
                  </a:lnTo>
                  <a:lnTo>
                    <a:pt x="1050390" y="188438"/>
                  </a:lnTo>
                  <a:lnTo>
                    <a:pt x="1086701" y="215467"/>
                  </a:lnTo>
                  <a:lnTo>
                    <a:pt x="1120897" y="245024"/>
                  </a:lnTo>
                  <a:lnTo>
                    <a:pt x="1152842" y="276969"/>
                  </a:lnTo>
                  <a:lnTo>
                    <a:pt x="1182398" y="311166"/>
                  </a:lnTo>
                  <a:lnTo>
                    <a:pt x="1209427" y="347476"/>
                  </a:lnTo>
                  <a:lnTo>
                    <a:pt x="1233792" y="385763"/>
                  </a:lnTo>
                  <a:lnTo>
                    <a:pt x="1255355" y="425888"/>
                  </a:lnTo>
                  <a:lnTo>
                    <a:pt x="1273978" y="467714"/>
                  </a:lnTo>
                  <a:lnTo>
                    <a:pt x="1289523" y="511104"/>
                  </a:lnTo>
                  <a:lnTo>
                    <a:pt x="1301854" y="555918"/>
                  </a:lnTo>
                  <a:lnTo>
                    <a:pt x="1310832" y="602021"/>
                  </a:lnTo>
                  <a:lnTo>
                    <a:pt x="1316319" y="649273"/>
                  </a:lnTo>
                  <a:lnTo>
                    <a:pt x="1318179" y="697538"/>
                  </a:lnTo>
                  <a:lnTo>
                    <a:pt x="1316328" y="745804"/>
                  </a:lnTo>
                  <a:lnTo>
                    <a:pt x="1310866" y="793056"/>
                  </a:lnTo>
                  <a:lnTo>
                    <a:pt x="1301927" y="839159"/>
                  </a:lnTo>
                  <a:lnTo>
                    <a:pt x="1289646" y="883973"/>
                  </a:lnTo>
                  <a:lnTo>
                    <a:pt x="1274158" y="927363"/>
                  </a:lnTo>
                  <a:lnTo>
                    <a:pt x="1255598" y="969189"/>
                  </a:lnTo>
                  <a:lnTo>
                    <a:pt x="1234102" y="1009314"/>
                  </a:lnTo>
                  <a:lnTo>
                    <a:pt x="1209803" y="1047600"/>
                  </a:lnTo>
                  <a:lnTo>
                    <a:pt x="1182837" y="1083911"/>
                  </a:lnTo>
                  <a:lnTo>
                    <a:pt x="1153339" y="1118108"/>
                  </a:lnTo>
                  <a:lnTo>
                    <a:pt x="1121443" y="1150053"/>
                  </a:lnTo>
                  <a:lnTo>
                    <a:pt x="1087285" y="1179610"/>
                  </a:lnTo>
                  <a:lnTo>
                    <a:pt x="1051000" y="1206639"/>
                  </a:lnTo>
                  <a:lnTo>
                    <a:pt x="1012723" y="1231004"/>
                  </a:lnTo>
                  <a:lnTo>
                    <a:pt x="972587" y="1252568"/>
                  </a:lnTo>
                  <a:lnTo>
                    <a:pt x="930730" y="1271191"/>
                  </a:lnTo>
                  <a:lnTo>
                    <a:pt x="887284" y="1286737"/>
                  </a:lnTo>
                  <a:lnTo>
                    <a:pt x="842386" y="1299068"/>
                  </a:lnTo>
                  <a:lnTo>
                    <a:pt x="796170" y="1308046"/>
                  </a:lnTo>
                  <a:lnTo>
                    <a:pt x="748771" y="1313534"/>
                  </a:lnTo>
                  <a:lnTo>
                    <a:pt x="700324" y="1315394"/>
                  </a:lnTo>
                  <a:lnTo>
                    <a:pt x="1028801" y="1315394"/>
                  </a:lnTo>
                  <a:lnTo>
                    <a:pt x="1091192" y="1278003"/>
                  </a:lnTo>
                  <a:lnTo>
                    <a:pt x="1127408" y="1251647"/>
                  </a:lnTo>
                  <a:lnTo>
                    <a:pt x="1161811" y="1223071"/>
                  </a:lnTo>
                  <a:lnTo>
                    <a:pt x="1194298" y="1192379"/>
                  </a:lnTo>
                  <a:lnTo>
                    <a:pt x="1224769" y="1159679"/>
                  </a:lnTo>
                  <a:lnTo>
                    <a:pt x="1253121" y="1125074"/>
                  </a:lnTo>
                  <a:lnTo>
                    <a:pt x="1279254" y="1088671"/>
                  </a:lnTo>
                  <a:lnTo>
                    <a:pt x="1303067" y="1050575"/>
                  </a:lnTo>
                  <a:lnTo>
                    <a:pt x="1324457" y="1010892"/>
                  </a:lnTo>
                  <a:lnTo>
                    <a:pt x="1343324" y="969728"/>
                  </a:lnTo>
                  <a:lnTo>
                    <a:pt x="1359567" y="927187"/>
                  </a:lnTo>
                  <a:lnTo>
                    <a:pt x="1373083" y="883376"/>
                  </a:lnTo>
                  <a:lnTo>
                    <a:pt x="1383772" y="838400"/>
                  </a:lnTo>
                  <a:lnTo>
                    <a:pt x="1391533" y="792365"/>
                  </a:lnTo>
                  <a:lnTo>
                    <a:pt x="1396263" y="745376"/>
                  </a:lnTo>
                  <a:lnTo>
                    <a:pt x="1397863" y="697538"/>
                  </a:lnTo>
                  <a:lnTo>
                    <a:pt x="1396249" y="649875"/>
                  </a:lnTo>
                  <a:lnTo>
                    <a:pt x="1391479" y="603059"/>
                  </a:lnTo>
                  <a:lnTo>
                    <a:pt x="1383657" y="557196"/>
                  </a:lnTo>
                  <a:lnTo>
                    <a:pt x="1372889" y="512391"/>
                  </a:lnTo>
                  <a:lnTo>
                    <a:pt x="1359278" y="468747"/>
                  </a:lnTo>
                  <a:lnTo>
                    <a:pt x="1342931" y="426372"/>
                  </a:lnTo>
                  <a:lnTo>
                    <a:pt x="1323952" y="385369"/>
                  </a:lnTo>
                  <a:lnTo>
                    <a:pt x="1302445" y="345843"/>
                  </a:lnTo>
                  <a:lnTo>
                    <a:pt x="1278517" y="307899"/>
                  </a:lnTo>
                  <a:lnTo>
                    <a:pt x="1252272" y="271643"/>
                  </a:lnTo>
                  <a:lnTo>
                    <a:pt x="1223814" y="237179"/>
                  </a:lnTo>
                  <a:lnTo>
                    <a:pt x="1193250" y="204612"/>
                  </a:lnTo>
                  <a:lnTo>
                    <a:pt x="1160683" y="174048"/>
                  </a:lnTo>
                  <a:lnTo>
                    <a:pt x="1126219" y="145590"/>
                  </a:lnTo>
                  <a:lnTo>
                    <a:pt x="1089963" y="119345"/>
                  </a:lnTo>
                  <a:lnTo>
                    <a:pt x="1052019" y="95417"/>
                  </a:lnTo>
                  <a:lnTo>
                    <a:pt x="1023103" y="79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8182691" y="243444"/>
              <a:ext cx="1398270" cy="1398270"/>
            </a:xfrm>
            <a:custGeom>
              <a:avLst/>
              <a:gdLst/>
              <a:ahLst/>
              <a:cxnLst/>
              <a:rect l="l" t="t" r="r" b="b"/>
              <a:pathLst>
                <a:path w="1398269" h="1398270">
                  <a:moveTo>
                    <a:pt x="1397863" y="697538"/>
                  </a:moveTo>
                  <a:lnTo>
                    <a:pt x="1396249" y="649875"/>
                  </a:lnTo>
                  <a:lnTo>
                    <a:pt x="1391479" y="603059"/>
                  </a:lnTo>
                  <a:lnTo>
                    <a:pt x="1383657" y="557196"/>
                  </a:lnTo>
                  <a:lnTo>
                    <a:pt x="1372889" y="512391"/>
                  </a:lnTo>
                  <a:lnTo>
                    <a:pt x="1359278" y="468747"/>
                  </a:lnTo>
                  <a:lnTo>
                    <a:pt x="1342931" y="426372"/>
                  </a:lnTo>
                  <a:lnTo>
                    <a:pt x="1323952" y="385369"/>
                  </a:lnTo>
                  <a:lnTo>
                    <a:pt x="1302445" y="345843"/>
                  </a:lnTo>
                  <a:lnTo>
                    <a:pt x="1278517" y="307899"/>
                  </a:lnTo>
                  <a:lnTo>
                    <a:pt x="1252272" y="271643"/>
                  </a:lnTo>
                  <a:lnTo>
                    <a:pt x="1223814" y="237179"/>
                  </a:lnTo>
                  <a:lnTo>
                    <a:pt x="1193250" y="204612"/>
                  </a:lnTo>
                  <a:lnTo>
                    <a:pt x="1160683" y="174048"/>
                  </a:lnTo>
                  <a:lnTo>
                    <a:pt x="1126219" y="145590"/>
                  </a:lnTo>
                  <a:lnTo>
                    <a:pt x="1089963" y="119345"/>
                  </a:lnTo>
                  <a:lnTo>
                    <a:pt x="1052019" y="95417"/>
                  </a:lnTo>
                  <a:lnTo>
                    <a:pt x="1012494" y="73911"/>
                  </a:lnTo>
                  <a:lnTo>
                    <a:pt x="971490" y="54931"/>
                  </a:lnTo>
                  <a:lnTo>
                    <a:pt x="929115" y="38584"/>
                  </a:lnTo>
                  <a:lnTo>
                    <a:pt x="885472" y="24973"/>
                  </a:lnTo>
                  <a:lnTo>
                    <a:pt x="840666" y="14205"/>
                  </a:lnTo>
                  <a:lnTo>
                    <a:pt x="794803" y="6383"/>
                  </a:lnTo>
                  <a:lnTo>
                    <a:pt x="747987" y="1613"/>
                  </a:lnTo>
                  <a:lnTo>
                    <a:pt x="700324" y="0"/>
                  </a:lnTo>
                  <a:lnTo>
                    <a:pt x="652647" y="1620"/>
                  </a:lnTo>
                  <a:lnTo>
                    <a:pt x="605792" y="6411"/>
                  </a:lnTo>
                  <a:lnTo>
                    <a:pt x="559865" y="14268"/>
                  </a:lnTo>
                  <a:lnTo>
                    <a:pt x="514973" y="25084"/>
                  </a:lnTo>
                  <a:lnTo>
                    <a:pt x="471225" y="38754"/>
                  </a:lnTo>
                  <a:lnTo>
                    <a:pt x="428726" y="55172"/>
                  </a:lnTo>
                  <a:lnTo>
                    <a:pt x="387586" y="74234"/>
                  </a:lnTo>
                  <a:lnTo>
                    <a:pt x="347911" y="95832"/>
                  </a:lnTo>
                  <a:lnTo>
                    <a:pt x="309808" y="119862"/>
                  </a:lnTo>
                  <a:lnTo>
                    <a:pt x="273385" y="146219"/>
                  </a:lnTo>
                  <a:lnTo>
                    <a:pt x="238750" y="174796"/>
                  </a:lnTo>
                  <a:lnTo>
                    <a:pt x="206009" y="205488"/>
                  </a:lnTo>
                  <a:lnTo>
                    <a:pt x="175270" y="238189"/>
                  </a:lnTo>
                  <a:lnTo>
                    <a:pt x="146641" y="272795"/>
                  </a:lnTo>
                  <a:lnTo>
                    <a:pt x="120229" y="309198"/>
                  </a:lnTo>
                  <a:lnTo>
                    <a:pt x="96141" y="347295"/>
                  </a:lnTo>
                  <a:lnTo>
                    <a:pt x="74485" y="386978"/>
                  </a:lnTo>
                  <a:lnTo>
                    <a:pt x="55368" y="428143"/>
                  </a:lnTo>
                  <a:lnTo>
                    <a:pt x="38897" y="470684"/>
                  </a:lnTo>
                  <a:lnTo>
                    <a:pt x="25180" y="514496"/>
                  </a:lnTo>
                  <a:lnTo>
                    <a:pt x="14325" y="559472"/>
                  </a:lnTo>
                  <a:lnTo>
                    <a:pt x="6438" y="605508"/>
                  </a:lnTo>
                  <a:lnTo>
                    <a:pt x="1627" y="652497"/>
                  </a:lnTo>
                  <a:lnTo>
                    <a:pt x="0" y="700334"/>
                  </a:lnTo>
                  <a:lnTo>
                    <a:pt x="1620" y="748157"/>
                  </a:lnTo>
                  <a:lnTo>
                    <a:pt x="6411" y="795106"/>
                  </a:lnTo>
                  <a:lnTo>
                    <a:pt x="14267" y="841076"/>
                  </a:lnTo>
                  <a:lnTo>
                    <a:pt x="25083" y="885965"/>
                  </a:lnTo>
                  <a:lnTo>
                    <a:pt x="38753" y="929670"/>
                  </a:lnTo>
                  <a:lnTo>
                    <a:pt x="55171" y="972087"/>
                  </a:lnTo>
                  <a:lnTo>
                    <a:pt x="74231" y="1013113"/>
                  </a:lnTo>
                  <a:lnTo>
                    <a:pt x="95829" y="1052646"/>
                  </a:lnTo>
                  <a:lnTo>
                    <a:pt x="119859" y="1090582"/>
                  </a:lnTo>
                  <a:lnTo>
                    <a:pt x="146215" y="1126818"/>
                  </a:lnTo>
                  <a:lnTo>
                    <a:pt x="174791" y="1161251"/>
                  </a:lnTo>
                  <a:lnTo>
                    <a:pt x="205483" y="1193777"/>
                  </a:lnTo>
                  <a:lnTo>
                    <a:pt x="238184" y="1224294"/>
                  </a:lnTo>
                  <a:lnTo>
                    <a:pt x="272788" y="1252699"/>
                  </a:lnTo>
                  <a:lnTo>
                    <a:pt x="309191" y="1278888"/>
                  </a:lnTo>
                  <a:lnTo>
                    <a:pt x="347287" y="1302758"/>
                  </a:lnTo>
                  <a:lnTo>
                    <a:pt x="386970" y="1324206"/>
                  </a:lnTo>
                  <a:lnTo>
                    <a:pt x="428134" y="1343128"/>
                  </a:lnTo>
                  <a:lnTo>
                    <a:pt x="470675" y="1359423"/>
                  </a:lnTo>
                  <a:lnTo>
                    <a:pt x="514486" y="1372986"/>
                  </a:lnTo>
                  <a:lnTo>
                    <a:pt x="559462" y="1383715"/>
                  </a:lnTo>
                  <a:lnTo>
                    <a:pt x="605497" y="1391506"/>
                  </a:lnTo>
                  <a:lnTo>
                    <a:pt x="652486" y="1396256"/>
                  </a:lnTo>
                  <a:lnTo>
                    <a:pt x="700324" y="1397863"/>
                  </a:lnTo>
                  <a:lnTo>
                    <a:pt x="748308" y="1396242"/>
                  </a:lnTo>
                  <a:lnTo>
                    <a:pt x="795390" y="1391451"/>
                  </a:lnTo>
                  <a:lnTo>
                    <a:pt x="841469" y="1383595"/>
                  </a:lnTo>
                  <a:lnTo>
                    <a:pt x="886442" y="1372779"/>
                  </a:lnTo>
                  <a:lnTo>
                    <a:pt x="930210" y="1359110"/>
                  </a:lnTo>
                  <a:lnTo>
                    <a:pt x="972670" y="1342692"/>
                  </a:lnTo>
                  <a:lnTo>
                    <a:pt x="1013721" y="1323631"/>
                  </a:lnTo>
                  <a:lnTo>
                    <a:pt x="1053262" y="1302033"/>
                  </a:lnTo>
                  <a:lnTo>
                    <a:pt x="1091192" y="1278003"/>
                  </a:lnTo>
                  <a:lnTo>
                    <a:pt x="1127408" y="1251647"/>
                  </a:lnTo>
                  <a:lnTo>
                    <a:pt x="1161811" y="1223071"/>
                  </a:lnTo>
                  <a:lnTo>
                    <a:pt x="1194298" y="1192379"/>
                  </a:lnTo>
                  <a:lnTo>
                    <a:pt x="1224769" y="1159679"/>
                  </a:lnTo>
                  <a:lnTo>
                    <a:pt x="1253121" y="1125074"/>
                  </a:lnTo>
                  <a:lnTo>
                    <a:pt x="1279254" y="1088671"/>
                  </a:lnTo>
                  <a:lnTo>
                    <a:pt x="1303067" y="1050575"/>
                  </a:lnTo>
                  <a:lnTo>
                    <a:pt x="1324457" y="1010892"/>
                  </a:lnTo>
                  <a:lnTo>
                    <a:pt x="1343324" y="969728"/>
                  </a:lnTo>
                  <a:lnTo>
                    <a:pt x="1359567" y="927187"/>
                  </a:lnTo>
                  <a:lnTo>
                    <a:pt x="1373083" y="883376"/>
                  </a:lnTo>
                  <a:lnTo>
                    <a:pt x="1383772" y="838400"/>
                  </a:lnTo>
                  <a:lnTo>
                    <a:pt x="1391533" y="792365"/>
                  </a:lnTo>
                  <a:lnTo>
                    <a:pt x="1396263" y="745376"/>
                  </a:lnTo>
                  <a:lnTo>
                    <a:pt x="1397863" y="697538"/>
                  </a:lnTo>
                  <a:close/>
                </a:path>
                <a:path w="1398269" h="1398270">
                  <a:moveTo>
                    <a:pt x="700324" y="1315394"/>
                  </a:moveTo>
                  <a:lnTo>
                    <a:pt x="651869" y="1313534"/>
                  </a:lnTo>
                  <a:lnTo>
                    <a:pt x="604445" y="1308046"/>
                  </a:lnTo>
                  <a:lnTo>
                    <a:pt x="558188" y="1299068"/>
                  </a:lnTo>
                  <a:lnTo>
                    <a:pt x="513235" y="1286737"/>
                  </a:lnTo>
                  <a:lnTo>
                    <a:pt x="469723" y="1271191"/>
                  </a:lnTo>
                  <a:lnTo>
                    <a:pt x="427789" y="1252568"/>
                  </a:lnTo>
                  <a:lnTo>
                    <a:pt x="387568" y="1231004"/>
                  </a:lnTo>
                  <a:lnTo>
                    <a:pt x="349199" y="1206639"/>
                  </a:lnTo>
                  <a:lnTo>
                    <a:pt x="312818" y="1179610"/>
                  </a:lnTo>
                  <a:lnTo>
                    <a:pt x="278562" y="1150053"/>
                  </a:lnTo>
                  <a:lnTo>
                    <a:pt x="246567" y="1118108"/>
                  </a:lnTo>
                  <a:lnTo>
                    <a:pt x="216969" y="1083911"/>
                  </a:lnTo>
                  <a:lnTo>
                    <a:pt x="189907" y="1047600"/>
                  </a:lnTo>
                  <a:lnTo>
                    <a:pt x="165517" y="1009314"/>
                  </a:lnTo>
                  <a:lnTo>
                    <a:pt x="143934" y="969189"/>
                  </a:lnTo>
                  <a:lnTo>
                    <a:pt x="125297" y="927363"/>
                  </a:lnTo>
                  <a:lnTo>
                    <a:pt x="109742" y="883973"/>
                  </a:lnTo>
                  <a:lnTo>
                    <a:pt x="97406" y="839159"/>
                  </a:lnTo>
                  <a:lnTo>
                    <a:pt x="88425" y="793056"/>
                  </a:lnTo>
                  <a:lnTo>
                    <a:pt x="82936" y="745804"/>
                  </a:lnTo>
                  <a:lnTo>
                    <a:pt x="81076" y="697538"/>
                  </a:lnTo>
                  <a:lnTo>
                    <a:pt x="82945" y="649273"/>
                  </a:lnTo>
                  <a:lnTo>
                    <a:pt x="88459" y="602021"/>
                  </a:lnTo>
                  <a:lnTo>
                    <a:pt x="97479" y="555918"/>
                  </a:lnTo>
                  <a:lnTo>
                    <a:pt x="109866" y="511104"/>
                  </a:lnTo>
                  <a:lnTo>
                    <a:pt x="125479" y="467714"/>
                  </a:lnTo>
                  <a:lnTo>
                    <a:pt x="144180" y="425888"/>
                  </a:lnTo>
                  <a:lnTo>
                    <a:pt x="165828" y="385763"/>
                  </a:lnTo>
                  <a:lnTo>
                    <a:pt x="190285" y="347476"/>
                  </a:lnTo>
                  <a:lnTo>
                    <a:pt x="217411" y="311166"/>
                  </a:lnTo>
                  <a:lnTo>
                    <a:pt x="247067" y="276969"/>
                  </a:lnTo>
                  <a:lnTo>
                    <a:pt x="279112" y="245024"/>
                  </a:lnTo>
                  <a:lnTo>
                    <a:pt x="313407" y="215467"/>
                  </a:lnTo>
                  <a:lnTo>
                    <a:pt x="349814" y="188438"/>
                  </a:lnTo>
                  <a:lnTo>
                    <a:pt x="388192" y="164072"/>
                  </a:lnTo>
                  <a:lnTo>
                    <a:pt x="428402" y="142509"/>
                  </a:lnTo>
                  <a:lnTo>
                    <a:pt x="470305" y="123886"/>
                  </a:lnTo>
                  <a:lnTo>
                    <a:pt x="513760" y="108340"/>
                  </a:lnTo>
                  <a:lnTo>
                    <a:pt x="558630" y="96009"/>
                  </a:lnTo>
                  <a:lnTo>
                    <a:pt x="604773" y="87031"/>
                  </a:lnTo>
                  <a:lnTo>
                    <a:pt x="652051" y="81543"/>
                  </a:lnTo>
                  <a:lnTo>
                    <a:pt x="700324" y="79683"/>
                  </a:lnTo>
                  <a:lnTo>
                    <a:pt x="748590" y="81543"/>
                  </a:lnTo>
                  <a:lnTo>
                    <a:pt x="795844" y="87031"/>
                  </a:lnTo>
                  <a:lnTo>
                    <a:pt x="841947" y="96009"/>
                  </a:lnTo>
                  <a:lnTo>
                    <a:pt x="886763" y="108340"/>
                  </a:lnTo>
                  <a:lnTo>
                    <a:pt x="930152" y="123886"/>
                  </a:lnTo>
                  <a:lnTo>
                    <a:pt x="971978" y="142509"/>
                  </a:lnTo>
                  <a:lnTo>
                    <a:pt x="1012104" y="164072"/>
                  </a:lnTo>
                  <a:lnTo>
                    <a:pt x="1050390" y="188438"/>
                  </a:lnTo>
                  <a:lnTo>
                    <a:pt x="1086701" y="215467"/>
                  </a:lnTo>
                  <a:lnTo>
                    <a:pt x="1120897" y="245024"/>
                  </a:lnTo>
                  <a:lnTo>
                    <a:pt x="1152842" y="276969"/>
                  </a:lnTo>
                  <a:lnTo>
                    <a:pt x="1182398" y="311166"/>
                  </a:lnTo>
                  <a:lnTo>
                    <a:pt x="1209427" y="347476"/>
                  </a:lnTo>
                  <a:lnTo>
                    <a:pt x="1233792" y="385763"/>
                  </a:lnTo>
                  <a:lnTo>
                    <a:pt x="1255355" y="425888"/>
                  </a:lnTo>
                  <a:lnTo>
                    <a:pt x="1273978" y="467714"/>
                  </a:lnTo>
                  <a:lnTo>
                    <a:pt x="1289523" y="511104"/>
                  </a:lnTo>
                  <a:lnTo>
                    <a:pt x="1301854" y="555918"/>
                  </a:lnTo>
                  <a:lnTo>
                    <a:pt x="1310832" y="602021"/>
                  </a:lnTo>
                  <a:lnTo>
                    <a:pt x="1316319" y="649273"/>
                  </a:lnTo>
                  <a:lnTo>
                    <a:pt x="1318179" y="697538"/>
                  </a:lnTo>
                  <a:lnTo>
                    <a:pt x="1316328" y="745804"/>
                  </a:lnTo>
                  <a:lnTo>
                    <a:pt x="1310866" y="793056"/>
                  </a:lnTo>
                  <a:lnTo>
                    <a:pt x="1301927" y="839159"/>
                  </a:lnTo>
                  <a:lnTo>
                    <a:pt x="1289646" y="883973"/>
                  </a:lnTo>
                  <a:lnTo>
                    <a:pt x="1274158" y="927363"/>
                  </a:lnTo>
                  <a:lnTo>
                    <a:pt x="1255598" y="969189"/>
                  </a:lnTo>
                  <a:lnTo>
                    <a:pt x="1234102" y="1009314"/>
                  </a:lnTo>
                  <a:lnTo>
                    <a:pt x="1209803" y="1047600"/>
                  </a:lnTo>
                  <a:lnTo>
                    <a:pt x="1182837" y="1083911"/>
                  </a:lnTo>
                  <a:lnTo>
                    <a:pt x="1153339" y="1118108"/>
                  </a:lnTo>
                  <a:lnTo>
                    <a:pt x="1121443" y="1150053"/>
                  </a:lnTo>
                  <a:lnTo>
                    <a:pt x="1087285" y="1179610"/>
                  </a:lnTo>
                  <a:lnTo>
                    <a:pt x="1051000" y="1206639"/>
                  </a:lnTo>
                  <a:lnTo>
                    <a:pt x="1012723" y="1231004"/>
                  </a:lnTo>
                  <a:lnTo>
                    <a:pt x="972587" y="1252568"/>
                  </a:lnTo>
                  <a:lnTo>
                    <a:pt x="930730" y="1271191"/>
                  </a:lnTo>
                  <a:lnTo>
                    <a:pt x="887284" y="1286737"/>
                  </a:lnTo>
                  <a:lnTo>
                    <a:pt x="842386" y="1299068"/>
                  </a:lnTo>
                  <a:lnTo>
                    <a:pt x="796170" y="1308046"/>
                  </a:lnTo>
                  <a:lnTo>
                    <a:pt x="748771" y="1313534"/>
                  </a:lnTo>
                  <a:lnTo>
                    <a:pt x="700324" y="1315394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628830" y="448930"/>
              <a:ext cx="503555" cy="987425"/>
            </a:xfrm>
            <a:custGeom>
              <a:avLst/>
              <a:gdLst/>
              <a:ahLst/>
              <a:cxnLst/>
              <a:rect l="l" t="t" r="r" b="b"/>
              <a:pathLst>
                <a:path w="503555" h="987425">
                  <a:moveTo>
                    <a:pt x="41493" y="643240"/>
                  </a:moveTo>
                  <a:lnTo>
                    <a:pt x="26335" y="645823"/>
                  </a:lnTo>
                  <a:lnTo>
                    <a:pt x="13191" y="654685"/>
                  </a:lnTo>
                  <a:lnTo>
                    <a:pt x="3975" y="667483"/>
                  </a:lnTo>
                  <a:lnTo>
                    <a:pt x="0" y="682380"/>
                  </a:lnTo>
                  <a:lnTo>
                    <a:pt x="2576" y="697538"/>
                  </a:lnTo>
                  <a:lnTo>
                    <a:pt x="24812" y="747847"/>
                  </a:lnTo>
                  <a:lnTo>
                    <a:pt x="52328" y="791089"/>
                  </a:lnTo>
                  <a:lnTo>
                    <a:pt x="85047" y="827188"/>
                  </a:lnTo>
                  <a:lnTo>
                    <a:pt x="122892" y="856064"/>
                  </a:lnTo>
                  <a:lnTo>
                    <a:pt x="165785" y="877639"/>
                  </a:lnTo>
                  <a:lnTo>
                    <a:pt x="213648" y="891836"/>
                  </a:lnTo>
                  <a:lnTo>
                    <a:pt x="213648" y="946358"/>
                  </a:lnTo>
                  <a:lnTo>
                    <a:pt x="216838" y="962127"/>
                  </a:lnTo>
                  <a:lnTo>
                    <a:pt x="225533" y="975012"/>
                  </a:lnTo>
                  <a:lnTo>
                    <a:pt x="238421" y="983703"/>
                  </a:lnTo>
                  <a:lnTo>
                    <a:pt x="254192" y="986891"/>
                  </a:lnTo>
                  <a:lnTo>
                    <a:pt x="269960" y="983703"/>
                  </a:lnTo>
                  <a:lnTo>
                    <a:pt x="282845" y="975012"/>
                  </a:lnTo>
                  <a:lnTo>
                    <a:pt x="291536" y="962127"/>
                  </a:lnTo>
                  <a:lnTo>
                    <a:pt x="294724" y="946358"/>
                  </a:lnTo>
                  <a:lnTo>
                    <a:pt x="294724" y="897428"/>
                  </a:lnTo>
                  <a:lnTo>
                    <a:pt x="337316" y="892234"/>
                  </a:lnTo>
                  <a:lnTo>
                    <a:pt x="376502" y="881008"/>
                  </a:lnTo>
                  <a:lnTo>
                    <a:pt x="411494" y="864016"/>
                  </a:lnTo>
                  <a:lnTo>
                    <a:pt x="441505" y="841524"/>
                  </a:lnTo>
                  <a:lnTo>
                    <a:pt x="461758" y="817755"/>
                  </a:lnTo>
                  <a:lnTo>
                    <a:pt x="293332" y="817755"/>
                  </a:lnTo>
                  <a:lnTo>
                    <a:pt x="293332" y="807964"/>
                  </a:lnTo>
                  <a:lnTo>
                    <a:pt x="212256" y="807964"/>
                  </a:lnTo>
                  <a:lnTo>
                    <a:pt x="167699" y="788505"/>
                  </a:lnTo>
                  <a:lnTo>
                    <a:pt x="130481" y="759219"/>
                  </a:lnTo>
                  <a:lnTo>
                    <a:pt x="100601" y="719709"/>
                  </a:lnTo>
                  <a:lnTo>
                    <a:pt x="78061" y="669581"/>
                  </a:lnTo>
                  <a:lnTo>
                    <a:pt x="69192" y="656432"/>
                  </a:lnTo>
                  <a:lnTo>
                    <a:pt x="56391" y="647214"/>
                  </a:lnTo>
                  <a:lnTo>
                    <a:pt x="41493" y="643240"/>
                  </a:lnTo>
                  <a:close/>
                </a:path>
                <a:path w="503555" h="987425">
                  <a:moveTo>
                    <a:pt x="451260" y="554956"/>
                  </a:moveTo>
                  <a:lnTo>
                    <a:pt x="293332" y="554956"/>
                  </a:lnTo>
                  <a:lnTo>
                    <a:pt x="352567" y="580815"/>
                  </a:lnTo>
                  <a:lnTo>
                    <a:pt x="392932" y="610868"/>
                  </a:lnTo>
                  <a:lnTo>
                    <a:pt x="415999" y="646164"/>
                  </a:lnTo>
                  <a:lnTo>
                    <a:pt x="423338" y="687748"/>
                  </a:lnTo>
                  <a:lnTo>
                    <a:pt x="421566" y="716169"/>
                  </a:lnTo>
                  <a:lnTo>
                    <a:pt x="402300" y="764613"/>
                  </a:lnTo>
                  <a:lnTo>
                    <a:pt x="367046" y="796719"/>
                  </a:lnTo>
                  <a:lnTo>
                    <a:pt x="320522" y="814063"/>
                  </a:lnTo>
                  <a:lnTo>
                    <a:pt x="293332" y="817755"/>
                  </a:lnTo>
                  <a:lnTo>
                    <a:pt x="461758" y="817755"/>
                  </a:lnTo>
                  <a:lnTo>
                    <a:pt x="468215" y="810177"/>
                  </a:lnTo>
                  <a:lnTo>
                    <a:pt x="487458" y="773196"/>
                  </a:lnTo>
                  <a:lnTo>
                    <a:pt x="499101" y="731236"/>
                  </a:lnTo>
                  <a:lnTo>
                    <a:pt x="503011" y="684952"/>
                  </a:lnTo>
                  <a:lnTo>
                    <a:pt x="495651" y="630187"/>
                  </a:lnTo>
                  <a:lnTo>
                    <a:pt x="475624" y="585030"/>
                  </a:lnTo>
                  <a:lnTo>
                    <a:pt x="451260" y="554956"/>
                  </a:lnTo>
                  <a:close/>
                </a:path>
                <a:path w="503555" h="987425">
                  <a:moveTo>
                    <a:pt x="252788" y="0"/>
                  </a:moveTo>
                  <a:lnTo>
                    <a:pt x="237020" y="3189"/>
                  </a:lnTo>
                  <a:lnTo>
                    <a:pt x="224135" y="11884"/>
                  </a:lnTo>
                  <a:lnTo>
                    <a:pt x="215444" y="24772"/>
                  </a:lnTo>
                  <a:lnTo>
                    <a:pt x="212256" y="40543"/>
                  </a:lnTo>
                  <a:lnTo>
                    <a:pt x="212256" y="111839"/>
                  </a:lnTo>
                  <a:lnTo>
                    <a:pt x="150166" y="125401"/>
                  </a:lnTo>
                  <a:lnTo>
                    <a:pt x="102149" y="148529"/>
                  </a:lnTo>
                  <a:lnTo>
                    <a:pt x="66418" y="178472"/>
                  </a:lnTo>
                  <a:lnTo>
                    <a:pt x="41188" y="212479"/>
                  </a:lnTo>
                  <a:lnTo>
                    <a:pt x="24672" y="247796"/>
                  </a:lnTo>
                  <a:lnTo>
                    <a:pt x="10644" y="311355"/>
                  </a:lnTo>
                  <a:lnTo>
                    <a:pt x="9560" y="334094"/>
                  </a:lnTo>
                  <a:lnTo>
                    <a:pt x="18168" y="378002"/>
                  </a:lnTo>
                  <a:lnTo>
                    <a:pt x="41609" y="418378"/>
                  </a:lnTo>
                  <a:lnTo>
                    <a:pt x="76311" y="454483"/>
                  </a:lnTo>
                  <a:lnTo>
                    <a:pt x="118701" y="485580"/>
                  </a:lnTo>
                  <a:lnTo>
                    <a:pt x="165207" y="510930"/>
                  </a:lnTo>
                  <a:lnTo>
                    <a:pt x="212256" y="529795"/>
                  </a:lnTo>
                  <a:lnTo>
                    <a:pt x="212256" y="807964"/>
                  </a:lnTo>
                  <a:lnTo>
                    <a:pt x="293332" y="807964"/>
                  </a:lnTo>
                  <a:lnTo>
                    <a:pt x="293332" y="554956"/>
                  </a:lnTo>
                  <a:lnTo>
                    <a:pt x="451260" y="554956"/>
                  </a:lnTo>
                  <a:lnTo>
                    <a:pt x="409896" y="519532"/>
                  </a:lnTo>
                  <a:lnTo>
                    <a:pt x="370357" y="497187"/>
                  </a:lnTo>
                  <a:lnTo>
                    <a:pt x="330475" y="480440"/>
                  </a:lnTo>
                  <a:lnTo>
                    <a:pt x="293332" y="468289"/>
                  </a:lnTo>
                  <a:lnTo>
                    <a:pt x="293332" y="444520"/>
                  </a:lnTo>
                  <a:lnTo>
                    <a:pt x="215051" y="444520"/>
                  </a:lnTo>
                  <a:lnTo>
                    <a:pt x="166932" y="419602"/>
                  </a:lnTo>
                  <a:lnTo>
                    <a:pt x="127858" y="390882"/>
                  </a:lnTo>
                  <a:lnTo>
                    <a:pt x="101627" y="361374"/>
                  </a:lnTo>
                  <a:lnTo>
                    <a:pt x="92039" y="334094"/>
                  </a:lnTo>
                  <a:lnTo>
                    <a:pt x="95171" y="298877"/>
                  </a:lnTo>
                  <a:lnTo>
                    <a:pt x="106354" y="264064"/>
                  </a:lnTo>
                  <a:lnTo>
                    <a:pt x="128272" y="232741"/>
                  </a:lnTo>
                  <a:lnTo>
                    <a:pt x="163610" y="207992"/>
                  </a:lnTo>
                  <a:lnTo>
                    <a:pt x="215051" y="192905"/>
                  </a:lnTo>
                  <a:lnTo>
                    <a:pt x="436436" y="192905"/>
                  </a:lnTo>
                  <a:lnTo>
                    <a:pt x="399726" y="156977"/>
                  </a:lnTo>
                  <a:lnTo>
                    <a:pt x="352296" y="128661"/>
                  </a:lnTo>
                  <a:lnTo>
                    <a:pt x="293332" y="111839"/>
                  </a:lnTo>
                  <a:lnTo>
                    <a:pt x="293332" y="40543"/>
                  </a:lnTo>
                  <a:lnTo>
                    <a:pt x="290142" y="24772"/>
                  </a:lnTo>
                  <a:lnTo>
                    <a:pt x="281447" y="11884"/>
                  </a:lnTo>
                  <a:lnTo>
                    <a:pt x="268559" y="3189"/>
                  </a:lnTo>
                  <a:lnTo>
                    <a:pt x="252788" y="0"/>
                  </a:lnTo>
                  <a:close/>
                </a:path>
                <a:path w="503555" h="987425">
                  <a:moveTo>
                    <a:pt x="293332" y="192905"/>
                  </a:moveTo>
                  <a:lnTo>
                    <a:pt x="215051" y="192905"/>
                  </a:lnTo>
                  <a:lnTo>
                    <a:pt x="215051" y="444520"/>
                  </a:lnTo>
                  <a:lnTo>
                    <a:pt x="293332" y="444520"/>
                  </a:lnTo>
                  <a:lnTo>
                    <a:pt x="293332" y="192905"/>
                  </a:lnTo>
                  <a:close/>
                </a:path>
                <a:path w="503555" h="987425">
                  <a:moveTo>
                    <a:pt x="436436" y="192905"/>
                  </a:moveTo>
                  <a:lnTo>
                    <a:pt x="293332" y="192905"/>
                  </a:lnTo>
                  <a:lnTo>
                    <a:pt x="351012" y="220079"/>
                  </a:lnTo>
                  <a:lnTo>
                    <a:pt x="386809" y="260355"/>
                  </a:lnTo>
                  <a:lnTo>
                    <a:pt x="405571" y="299058"/>
                  </a:lnTo>
                  <a:lnTo>
                    <a:pt x="412145" y="321508"/>
                  </a:lnTo>
                  <a:lnTo>
                    <a:pt x="417980" y="336557"/>
                  </a:lnTo>
                  <a:lnTo>
                    <a:pt x="428400" y="347544"/>
                  </a:lnTo>
                  <a:lnTo>
                    <a:pt x="442226" y="353552"/>
                  </a:lnTo>
                  <a:lnTo>
                    <a:pt x="458280" y="353664"/>
                  </a:lnTo>
                  <a:lnTo>
                    <a:pt x="473328" y="347829"/>
                  </a:lnTo>
                  <a:lnTo>
                    <a:pt x="484314" y="337409"/>
                  </a:lnTo>
                  <a:lnTo>
                    <a:pt x="490319" y="323583"/>
                  </a:lnTo>
                  <a:lnTo>
                    <a:pt x="490425" y="307529"/>
                  </a:lnTo>
                  <a:lnTo>
                    <a:pt x="480971" y="272065"/>
                  </a:lnTo>
                  <a:lnTo>
                    <a:pt x="463247" y="232563"/>
                  </a:lnTo>
                  <a:lnTo>
                    <a:pt x="436436" y="1929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8628830" y="448930"/>
              <a:ext cx="503555" cy="987425"/>
            </a:xfrm>
            <a:custGeom>
              <a:avLst/>
              <a:gdLst/>
              <a:ahLst/>
              <a:cxnLst/>
              <a:rect l="l" t="t" r="r" b="b"/>
              <a:pathLst>
                <a:path w="503555" h="987425">
                  <a:moveTo>
                    <a:pt x="293332" y="468289"/>
                  </a:moveTo>
                  <a:lnTo>
                    <a:pt x="293332" y="192905"/>
                  </a:lnTo>
                  <a:lnTo>
                    <a:pt x="351012" y="220079"/>
                  </a:lnTo>
                  <a:lnTo>
                    <a:pt x="386809" y="260355"/>
                  </a:lnTo>
                  <a:lnTo>
                    <a:pt x="405571" y="299058"/>
                  </a:lnTo>
                  <a:lnTo>
                    <a:pt x="412145" y="321508"/>
                  </a:lnTo>
                  <a:lnTo>
                    <a:pt x="417980" y="336557"/>
                  </a:lnTo>
                  <a:lnTo>
                    <a:pt x="428400" y="347544"/>
                  </a:lnTo>
                  <a:lnTo>
                    <a:pt x="442226" y="353552"/>
                  </a:lnTo>
                  <a:lnTo>
                    <a:pt x="458280" y="353664"/>
                  </a:lnTo>
                  <a:lnTo>
                    <a:pt x="473328" y="347829"/>
                  </a:lnTo>
                  <a:lnTo>
                    <a:pt x="484314" y="337409"/>
                  </a:lnTo>
                  <a:lnTo>
                    <a:pt x="490319" y="323583"/>
                  </a:lnTo>
                  <a:lnTo>
                    <a:pt x="490425" y="307529"/>
                  </a:lnTo>
                  <a:lnTo>
                    <a:pt x="480971" y="272065"/>
                  </a:lnTo>
                  <a:lnTo>
                    <a:pt x="463247" y="232563"/>
                  </a:lnTo>
                  <a:lnTo>
                    <a:pt x="436437" y="192906"/>
                  </a:lnTo>
                  <a:lnTo>
                    <a:pt x="399726" y="156977"/>
                  </a:lnTo>
                  <a:lnTo>
                    <a:pt x="352296" y="128661"/>
                  </a:lnTo>
                  <a:lnTo>
                    <a:pt x="293332" y="111839"/>
                  </a:lnTo>
                  <a:lnTo>
                    <a:pt x="293332" y="40543"/>
                  </a:lnTo>
                  <a:lnTo>
                    <a:pt x="290142" y="24772"/>
                  </a:lnTo>
                  <a:lnTo>
                    <a:pt x="281447" y="11884"/>
                  </a:lnTo>
                  <a:lnTo>
                    <a:pt x="268559" y="3189"/>
                  </a:lnTo>
                  <a:lnTo>
                    <a:pt x="252788" y="0"/>
                  </a:lnTo>
                  <a:lnTo>
                    <a:pt x="237020" y="3189"/>
                  </a:lnTo>
                  <a:lnTo>
                    <a:pt x="224135" y="11884"/>
                  </a:lnTo>
                  <a:lnTo>
                    <a:pt x="215444" y="24772"/>
                  </a:lnTo>
                  <a:lnTo>
                    <a:pt x="212256" y="40543"/>
                  </a:lnTo>
                  <a:lnTo>
                    <a:pt x="212256" y="111839"/>
                  </a:lnTo>
                  <a:lnTo>
                    <a:pt x="150166" y="125401"/>
                  </a:lnTo>
                  <a:lnTo>
                    <a:pt x="102149" y="148529"/>
                  </a:lnTo>
                  <a:lnTo>
                    <a:pt x="66418" y="178472"/>
                  </a:lnTo>
                  <a:lnTo>
                    <a:pt x="41188" y="212479"/>
                  </a:lnTo>
                  <a:lnTo>
                    <a:pt x="24672" y="247796"/>
                  </a:lnTo>
                  <a:lnTo>
                    <a:pt x="10644" y="311355"/>
                  </a:lnTo>
                  <a:lnTo>
                    <a:pt x="9560" y="334094"/>
                  </a:lnTo>
                  <a:lnTo>
                    <a:pt x="18168" y="378002"/>
                  </a:lnTo>
                  <a:lnTo>
                    <a:pt x="41609" y="418378"/>
                  </a:lnTo>
                  <a:lnTo>
                    <a:pt x="76311" y="454483"/>
                  </a:lnTo>
                  <a:lnTo>
                    <a:pt x="118701" y="485580"/>
                  </a:lnTo>
                  <a:lnTo>
                    <a:pt x="165207" y="510930"/>
                  </a:lnTo>
                  <a:lnTo>
                    <a:pt x="212256" y="529795"/>
                  </a:lnTo>
                  <a:lnTo>
                    <a:pt x="212256" y="807964"/>
                  </a:lnTo>
                  <a:lnTo>
                    <a:pt x="167699" y="788505"/>
                  </a:lnTo>
                  <a:lnTo>
                    <a:pt x="130481" y="759219"/>
                  </a:lnTo>
                  <a:lnTo>
                    <a:pt x="100601" y="719709"/>
                  </a:lnTo>
                  <a:lnTo>
                    <a:pt x="78061" y="669581"/>
                  </a:lnTo>
                  <a:lnTo>
                    <a:pt x="69192" y="656432"/>
                  </a:lnTo>
                  <a:lnTo>
                    <a:pt x="56391" y="647214"/>
                  </a:lnTo>
                  <a:lnTo>
                    <a:pt x="41493" y="643240"/>
                  </a:lnTo>
                  <a:lnTo>
                    <a:pt x="26335" y="645823"/>
                  </a:lnTo>
                  <a:lnTo>
                    <a:pt x="13191" y="654685"/>
                  </a:lnTo>
                  <a:lnTo>
                    <a:pt x="3975" y="667483"/>
                  </a:lnTo>
                  <a:lnTo>
                    <a:pt x="0" y="682380"/>
                  </a:lnTo>
                  <a:lnTo>
                    <a:pt x="2576" y="697538"/>
                  </a:lnTo>
                  <a:lnTo>
                    <a:pt x="24812" y="747847"/>
                  </a:lnTo>
                  <a:lnTo>
                    <a:pt x="52328" y="791089"/>
                  </a:lnTo>
                  <a:lnTo>
                    <a:pt x="85047" y="827188"/>
                  </a:lnTo>
                  <a:lnTo>
                    <a:pt x="122892" y="856064"/>
                  </a:lnTo>
                  <a:lnTo>
                    <a:pt x="165785" y="877639"/>
                  </a:lnTo>
                  <a:lnTo>
                    <a:pt x="213648" y="891836"/>
                  </a:lnTo>
                  <a:lnTo>
                    <a:pt x="213648" y="946358"/>
                  </a:lnTo>
                  <a:lnTo>
                    <a:pt x="216838" y="962127"/>
                  </a:lnTo>
                  <a:lnTo>
                    <a:pt x="225533" y="975012"/>
                  </a:lnTo>
                  <a:lnTo>
                    <a:pt x="238421" y="983703"/>
                  </a:lnTo>
                  <a:lnTo>
                    <a:pt x="254192" y="986891"/>
                  </a:lnTo>
                  <a:lnTo>
                    <a:pt x="269960" y="983703"/>
                  </a:lnTo>
                  <a:lnTo>
                    <a:pt x="282845" y="975012"/>
                  </a:lnTo>
                  <a:lnTo>
                    <a:pt x="291536" y="962127"/>
                  </a:lnTo>
                  <a:lnTo>
                    <a:pt x="294724" y="946358"/>
                  </a:lnTo>
                  <a:lnTo>
                    <a:pt x="294724" y="897428"/>
                  </a:lnTo>
                  <a:lnTo>
                    <a:pt x="337316" y="892234"/>
                  </a:lnTo>
                  <a:lnTo>
                    <a:pt x="376502" y="881008"/>
                  </a:lnTo>
                  <a:lnTo>
                    <a:pt x="411494" y="864016"/>
                  </a:lnTo>
                  <a:lnTo>
                    <a:pt x="468215" y="810177"/>
                  </a:lnTo>
                  <a:lnTo>
                    <a:pt x="487458" y="773196"/>
                  </a:lnTo>
                  <a:lnTo>
                    <a:pt x="499101" y="731236"/>
                  </a:lnTo>
                  <a:lnTo>
                    <a:pt x="503011" y="684952"/>
                  </a:lnTo>
                  <a:lnTo>
                    <a:pt x="495651" y="630187"/>
                  </a:lnTo>
                  <a:lnTo>
                    <a:pt x="475624" y="585030"/>
                  </a:lnTo>
                  <a:lnTo>
                    <a:pt x="446013" y="548479"/>
                  </a:lnTo>
                  <a:lnTo>
                    <a:pt x="409896" y="519532"/>
                  </a:lnTo>
                  <a:lnTo>
                    <a:pt x="370357" y="497187"/>
                  </a:lnTo>
                  <a:lnTo>
                    <a:pt x="330475" y="480440"/>
                  </a:lnTo>
                  <a:lnTo>
                    <a:pt x="293332" y="468289"/>
                  </a:lnTo>
                  <a:close/>
                </a:path>
                <a:path w="503555" h="987425">
                  <a:moveTo>
                    <a:pt x="92039" y="334094"/>
                  </a:moveTo>
                  <a:lnTo>
                    <a:pt x="106354" y="264064"/>
                  </a:lnTo>
                  <a:lnTo>
                    <a:pt x="128272" y="232741"/>
                  </a:lnTo>
                  <a:lnTo>
                    <a:pt x="163610" y="207992"/>
                  </a:lnTo>
                  <a:lnTo>
                    <a:pt x="215051" y="192905"/>
                  </a:lnTo>
                  <a:lnTo>
                    <a:pt x="215051" y="444520"/>
                  </a:lnTo>
                  <a:lnTo>
                    <a:pt x="166932" y="419602"/>
                  </a:lnTo>
                  <a:lnTo>
                    <a:pt x="127858" y="390882"/>
                  </a:lnTo>
                  <a:lnTo>
                    <a:pt x="101627" y="361374"/>
                  </a:lnTo>
                  <a:lnTo>
                    <a:pt x="92039" y="334094"/>
                  </a:lnTo>
                  <a:close/>
                </a:path>
                <a:path w="503555" h="987425">
                  <a:moveTo>
                    <a:pt x="385591" y="782803"/>
                  </a:moveTo>
                  <a:lnTo>
                    <a:pt x="367046" y="796719"/>
                  </a:lnTo>
                  <a:lnTo>
                    <a:pt x="345225" y="807095"/>
                  </a:lnTo>
                  <a:lnTo>
                    <a:pt x="320522" y="814063"/>
                  </a:lnTo>
                  <a:lnTo>
                    <a:pt x="293332" y="817755"/>
                  </a:lnTo>
                  <a:lnTo>
                    <a:pt x="293332" y="554956"/>
                  </a:lnTo>
                  <a:lnTo>
                    <a:pt x="352567" y="580815"/>
                  </a:lnTo>
                  <a:lnTo>
                    <a:pt x="392932" y="610868"/>
                  </a:lnTo>
                  <a:lnTo>
                    <a:pt x="415999" y="646164"/>
                  </a:lnTo>
                  <a:lnTo>
                    <a:pt x="423338" y="687748"/>
                  </a:lnTo>
                  <a:lnTo>
                    <a:pt x="421566" y="716169"/>
                  </a:lnTo>
                  <a:lnTo>
                    <a:pt x="414422" y="742096"/>
                  </a:lnTo>
                  <a:lnTo>
                    <a:pt x="402300" y="764613"/>
                  </a:lnTo>
                  <a:lnTo>
                    <a:pt x="385591" y="782803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9995926" y="2406074"/>
            <a:ext cx="711835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2023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6571537" y="2406074"/>
            <a:ext cx="711835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2018</a:t>
            </a:r>
            <a:endParaRPr sz="2450">
              <a:latin typeface="Avenir LT 65 Medium"/>
              <a:cs typeface="Avenir LT 65 Medium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4632987" y="3955864"/>
            <a:ext cx="4576445" cy="4567555"/>
            <a:chOff x="14632987" y="3955864"/>
            <a:chExt cx="4576445" cy="4567555"/>
          </a:xfrm>
        </p:grpSpPr>
        <p:sp>
          <p:nvSpPr>
            <p:cNvPr id="26" name="object 26" descr=""/>
            <p:cNvSpPr/>
            <p:nvPr/>
          </p:nvSpPr>
          <p:spPr>
            <a:xfrm>
              <a:off x="16765982" y="3955864"/>
              <a:ext cx="159385" cy="2284095"/>
            </a:xfrm>
            <a:custGeom>
              <a:avLst/>
              <a:gdLst/>
              <a:ahLst/>
              <a:cxnLst/>
              <a:rect l="l" t="t" r="r" b="b"/>
              <a:pathLst>
                <a:path w="159384" h="2284095">
                  <a:moveTo>
                    <a:pt x="159293" y="0"/>
                  </a:moveTo>
                  <a:lnTo>
                    <a:pt x="120197" y="375"/>
                  </a:lnTo>
                  <a:lnTo>
                    <a:pt x="79599" y="1465"/>
                  </a:lnTo>
                  <a:lnTo>
                    <a:pt x="39025" y="3215"/>
                  </a:lnTo>
                  <a:lnTo>
                    <a:pt x="0" y="5570"/>
                  </a:lnTo>
                  <a:lnTo>
                    <a:pt x="159293" y="2283637"/>
                  </a:lnTo>
                  <a:lnTo>
                    <a:pt x="159293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607453" y="3961435"/>
              <a:ext cx="318135" cy="2278380"/>
            </a:xfrm>
            <a:custGeom>
              <a:avLst/>
              <a:gdLst/>
              <a:ahLst/>
              <a:cxnLst/>
              <a:rect l="l" t="t" r="r" b="b"/>
              <a:pathLst>
                <a:path w="318134" h="2278379">
                  <a:moveTo>
                    <a:pt x="158529" y="0"/>
                  </a:moveTo>
                  <a:lnTo>
                    <a:pt x="119549" y="3099"/>
                  </a:lnTo>
                  <a:lnTo>
                    <a:pt x="79123" y="7014"/>
                  </a:lnTo>
                  <a:lnTo>
                    <a:pt x="38767" y="11586"/>
                  </a:lnTo>
                  <a:lnTo>
                    <a:pt x="0" y="16659"/>
                  </a:lnTo>
                  <a:lnTo>
                    <a:pt x="317822" y="2278066"/>
                  </a:lnTo>
                  <a:lnTo>
                    <a:pt x="158529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6219590" y="3978094"/>
              <a:ext cx="706120" cy="2261870"/>
            </a:xfrm>
            <a:custGeom>
              <a:avLst/>
              <a:gdLst/>
              <a:ahLst/>
              <a:cxnLst/>
              <a:rect l="l" t="t" r="r" b="b"/>
              <a:pathLst>
                <a:path w="706119" h="2261870">
                  <a:moveTo>
                    <a:pt x="387862" y="0"/>
                  </a:moveTo>
                  <a:lnTo>
                    <a:pt x="334071" y="7977"/>
                  </a:lnTo>
                  <a:lnTo>
                    <a:pt x="284274" y="16302"/>
                  </a:lnTo>
                  <a:lnTo>
                    <a:pt x="237233" y="25258"/>
                  </a:lnTo>
                  <a:lnTo>
                    <a:pt x="191708" y="35133"/>
                  </a:lnTo>
                  <a:lnTo>
                    <a:pt x="146461" y="46213"/>
                  </a:lnTo>
                  <a:lnTo>
                    <a:pt x="100254" y="58785"/>
                  </a:lnTo>
                  <a:lnTo>
                    <a:pt x="51846" y="73134"/>
                  </a:lnTo>
                  <a:lnTo>
                    <a:pt x="0" y="89547"/>
                  </a:lnTo>
                  <a:lnTo>
                    <a:pt x="705685" y="2261407"/>
                  </a:lnTo>
                  <a:lnTo>
                    <a:pt x="387862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5077782" y="4067641"/>
              <a:ext cx="1847850" cy="2172335"/>
            </a:xfrm>
            <a:custGeom>
              <a:avLst/>
              <a:gdLst/>
              <a:ahLst/>
              <a:cxnLst/>
              <a:rect l="l" t="t" r="r" b="b"/>
              <a:pathLst>
                <a:path w="1847850" h="2172335">
                  <a:moveTo>
                    <a:pt x="1141808" y="0"/>
                  </a:moveTo>
                  <a:lnTo>
                    <a:pt x="1092580" y="16519"/>
                  </a:lnTo>
                  <a:lnTo>
                    <a:pt x="1044157" y="33828"/>
                  </a:lnTo>
                  <a:lnTo>
                    <a:pt x="996527" y="51936"/>
                  </a:lnTo>
                  <a:lnTo>
                    <a:pt x="949680" y="70851"/>
                  </a:lnTo>
                  <a:lnTo>
                    <a:pt x="903602" y="90581"/>
                  </a:lnTo>
                  <a:lnTo>
                    <a:pt x="858285" y="111133"/>
                  </a:lnTo>
                  <a:lnTo>
                    <a:pt x="813716" y="132517"/>
                  </a:lnTo>
                  <a:lnTo>
                    <a:pt x="769884" y="154739"/>
                  </a:lnTo>
                  <a:lnTo>
                    <a:pt x="726778" y="177809"/>
                  </a:lnTo>
                  <a:lnTo>
                    <a:pt x="684388" y="201734"/>
                  </a:lnTo>
                  <a:lnTo>
                    <a:pt x="642701" y="226522"/>
                  </a:lnTo>
                  <a:lnTo>
                    <a:pt x="601708" y="252182"/>
                  </a:lnTo>
                  <a:lnTo>
                    <a:pt x="561395" y="278721"/>
                  </a:lnTo>
                  <a:lnTo>
                    <a:pt x="521754" y="306148"/>
                  </a:lnTo>
                  <a:lnTo>
                    <a:pt x="482771" y="334470"/>
                  </a:lnTo>
                  <a:lnTo>
                    <a:pt x="444437" y="363697"/>
                  </a:lnTo>
                  <a:lnTo>
                    <a:pt x="406739" y="393835"/>
                  </a:lnTo>
                  <a:lnTo>
                    <a:pt x="369668" y="424894"/>
                  </a:lnTo>
                  <a:lnTo>
                    <a:pt x="333211" y="456880"/>
                  </a:lnTo>
                  <a:lnTo>
                    <a:pt x="297358" y="489803"/>
                  </a:lnTo>
                  <a:lnTo>
                    <a:pt x="262097" y="523670"/>
                  </a:lnTo>
                  <a:lnTo>
                    <a:pt x="227418" y="558490"/>
                  </a:lnTo>
                  <a:lnTo>
                    <a:pt x="193308" y="594270"/>
                  </a:lnTo>
                  <a:lnTo>
                    <a:pt x="159758" y="631019"/>
                  </a:lnTo>
                  <a:lnTo>
                    <a:pt x="126755" y="668745"/>
                  </a:lnTo>
                  <a:lnTo>
                    <a:pt x="94289" y="707455"/>
                  </a:lnTo>
                  <a:lnTo>
                    <a:pt x="62349" y="747158"/>
                  </a:lnTo>
                  <a:lnTo>
                    <a:pt x="30922" y="787863"/>
                  </a:lnTo>
                  <a:lnTo>
                    <a:pt x="0" y="829576"/>
                  </a:lnTo>
                  <a:lnTo>
                    <a:pt x="1847493" y="2171860"/>
                  </a:lnTo>
                  <a:lnTo>
                    <a:pt x="114180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4632987" y="4897218"/>
              <a:ext cx="2292350" cy="2684780"/>
            </a:xfrm>
            <a:custGeom>
              <a:avLst/>
              <a:gdLst/>
              <a:ahLst/>
              <a:cxnLst/>
              <a:rect l="l" t="t" r="r" b="b"/>
              <a:pathLst>
                <a:path w="2292350" h="2684779">
                  <a:moveTo>
                    <a:pt x="444795" y="0"/>
                  </a:moveTo>
                  <a:lnTo>
                    <a:pt x="415636" y="41008"/>
                  </a:lnTo>
                  <a:lnTo>
                    <a:pt x="387466" y="82396"/>
                  </a:lnTo>
                  <a:lnTo>
                    <a:pt x="360284" y="124150"/>
                  </a:lnTo>
                  <a:lnTo>
                    <a:pt x="334090" y="166259"/>
                  </a:lnTo>
                  <a:lnTo>
                    <a:pt x="308885" y="208708"/>
                  </a:lnTo>
                  <a:lnTo>
                    <a:pt x="284669" y="251484"/>
                  </a:lnTo>
                  <a:lnTo>
                    <a:pt x="261440" y="294574"/>
                  </a:lnTo>
                  <a:lnTo>
                    <a:pt x="239201" y="337966"/>
                  </a:lnTo>
                  <a:lnTo>
                    <a:pt x="217949" y="381646"/>
                  </a:lnTo>
                  <a:lnTo>
                    <a:pt x="197686" y="425601"/>
                  </a:lnTo>
                  <a:lnTo>
                    <a:pt x="178412" y="469818"/>
                  </a:lnTo>
                  <a:lnTo>
                    <a:pt x="160126" y="514284"/>
                  </a:lnTo>
                  <a:lnTo>
                    <a:pt x="142828" y="558985"/>
                  </a:lnTo>
                  <a:lnTo>
                    <a:pt x="126519" y="603909"/>
                  </a:lnTo>
                  <a:lnTo>
                    <a:pt x="111198" y="649043"/>
                  </a:lnTo>
                  <a:lnTo>
                    <a:pt x="96866" y="694373"/>
                  </a:lnTo>
                  <a:lnTo>
                    <a:pt x="83522" y="739887"/>
                  </a:lnTo>
                  <a:lnTo>
                    <a:pt x="71167" y="785570"/>
                  </a:lnTo>
                  <a:lnTo>
                    <a:pt x="59800" y="831411"/>
                  </a:lnTo>
                  <a:lnTo>
                    <a:pt x="49421" y="877396"/>
                  </a:lnTo>
                  <a:lnTo>
                    <a:pt x="40031" y="923512"/>
                  </a:lnTo>
                  <a:lnTo>
                    <a:pt x="31629" y="969746"/>
                  </a:lnTo>
                  <a:lnTo>
                    <a:pt x="24216" y="1016084"/>
                  </a:lnTo>
                  <a:lnTo>
                    <a:pt x="17791" y="1062514"/>
                  </a:lnTo>
                  <a:lnTo>
                    <a:pt x="12355" y="1109023"/>
                  </a:lnTo>
                  <a:lnTo>
                    <a:pt x="7907" y="1155597"/>
                  </a:lnTo>
                  <a:lnTo>
                    <a:pt x="4447" y="1202224"/>
                  </a:lnTo>
                  <a:lnTo>
                    <a:pt x="1976" y="1248890"/>
                  </a:lnTo>
                  <a:lnTo>
                    <a:pt x="494" y="1295582"/>
                  </a:lnTo>
                  <a:lnTo>
                    <a:pt x="0" y="1342287"/>
                  </a:lnTo>
                  <a:lnTo>
                    <a:pt x="494" y="1388992"/>
                  </a:lnTo>
                  <a:lnTo>
                    <a:pt x="1976" y="1435684"/>
                  </a:lnTo>
                  <a:lnTo>
                    <a:pt x="4447" y="1482350"/>
                  </a:lnTo>
                  <a:lnTo>
                    <a:pt x="7907" y="1528977"/>
                  </a:lnTo>
                  <a:lnTo>
                    <a:pt x="12355" y="1575551"/>
                  </a:lnTo>
                  <a:lnTo>
                    <a:pt x="17791" y="1622060"/>
                  </a:lnTo>
                  <a:lnTo>
                    <a:pt x="24216" y="1668490"/>
                  </a:lnTo>
                  <a:lnTo>
                    <a:pt x="31629" y="1714828"/>
                  </a:lnTo>
                  <a:lnTo>
                    <a:pt x="40031" y="1761062"/>
                  </a:lnTo>
                  <a:lnTo>
                    <a:pt x="49421" y="1807177"/>
                  </a:lnTo>
                  <a:lnTo>
                    <a:pt x="59800" y="1853162"/>
                  </a:lnTo>
                  <a:lnTo>
                    <a:pt x="71167" y="1899003"/>
                  </a:lnTo>
                  <a:lnTo>
                    <a:pt x="83522" y="1944686"/>
                  </a:lnTo>
                  <a:lnTo>
                    <a:pt x="96866" y="1990199"/>
                  </a:lnTo>
                  <a:lnTo>
                    <a:pt x="111198" y="2035529"/>
                  </a:lnTo>
                  <a:lnTo>
                    <a:pt x="126519" y="2080663"/>
                  </a:lnTo>
                  <a:lnTo>
                    <a:pt x="142828" y="2125587"/>
                  </a:lnTo>
                  <a:lnTo>
                    <a:pt x="160126" y="2170288"/>
                  </a:lnTo>
                  <a:lnTo>
                    <a:pt x="178412" y="2214753"/>
                  </a:lnTo>
                  <a:lnTo>
                    <a:pt x="197686" y="2258970"/>
                  </a:lnTo>
                  <a:lnTo>
                    <a:pt x="217949" y="2302924"/>
                  </a:lnTo>
                  <a:lnTo>
                    <a:pt x="239201" y="2346604"/>
                  </a:lnTo>
                  <a:lnTo>
                    <a:pt x="261440" y="2389995"/>
                  </a:lnTo>
                  <a:lnTo>
                    <a:pt x="284669" y="2433085"/>
                  </a:lnTo>
                  <a:lnTo>
                    <a:pt x="308885" y="2475861"/>
                  </a:lnTo>
                  <a:lnTo>
                    <a:pt x="334090" y="2518310"/>
                  </a:lnTo>
                  <a:lnTo>
                    <a:pt x="360284" y="2560418"/>
                  </a:lnTo>
                  <a:lnTo>
                    <a:pt x="387466" y="2602172"/>
                  </a:lnTo>
                  <a:lnTo>
                    <a:pt x="415636" y="2643559"/>
                  </a:lnTo>
                  <a:lnTo>
                    <a:pt x="444795" y="2684567"/>
                  </a:lnTo>
                  <a:lnTo>
                    <a:pt x="2292288" y="1342283"/>
                  </a:lnTo>
                  <a:lnTo>
                    <a:pt x="444795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077782" y="3955864"/>
              <a:ext cx="4131310" cy="4567555"/>
            </a:xfrm>
            <a:custGeom>
              <a:avLst/>
              <a:gdLst/>
              <a:ahLst/>
              <a:cxnLst/>
              <a:rect l="l" t="t" r="r" b="b"/>
              <a:pathLst>
                <a:path w="4131309" h="4567555">
                  <a:moveTo>
                    <a:pt x="1847493" y="0"/>
                  </a:moveTo>
                  <a:lnTo>
                    <a:pt x="1847493" y="2283637"/>
                  </a:lnTo>
                  <a:lnTo>
                    <a:pt x="0" y="3625921"/>
                  </a:lnTo>
                  <a:lnTo>
                    <a:pt x="30637" y="3667223"/>
                  </a:lnTo>
                  <a:lnTo>
                    <a:pt x="61892" y="3707645"/>
                  </a:lnTo>
                  <a:lnTo>
                    <a:pt x="93757" y="3747183"/>
                  </a:lnTo>
                  <a:lnTo>
                    <a:pt x="126227" y="3785834"/>
                  </a:lnTo>
                  <a:lnTo>
                    <a:pt x="159294" y="3823595"/>
                  </a:lnTo>
                  <a:lnTo>
                    <a:pt x="192954" y="3860463"/>
                  </a:lnTo>
                  <a:lnTo>
                    <a:pt x="227198" y="3896434"/>
                  </a:lnTo>
                  <a:lnTo>
                    <a:pt x="262022" y="3931504"/>
                  </a:lnTo>
                  <a:lnTo>
                    <a:pt x="297418" y="3965672"/>
                  </a:lnTo>
                  <a:lnTo>
                    <a:pt x="333380" y="3998933"/>
                  </a:lnTo>
                  <a:lnTo>
                    <a:pt x="369902" y="4031284"/>
                  </a:lnTo>
                  <a:lnTo>
                    <a:pt x="406977" y="4062722"/>
                  </a:lnTo>
                  <a:lnTo>
                    <a:pt x="444600" y="4093244"/>
                  </a:lnTo>
                  <a:lnTo>
                    <a:pt x="482763" y="4122847"/>
                  </a:lnTo>
                  <a:lnTo>
                    <a:pt x="521461" y="4151526"/>
                  </a:lnTo>
                  <a:lnTo>
                    <a:pt x="560686" y="4179280"/>
                  </a:lnTo>
                  <a:lnTo>
                    <a:pt x="600433" y="4206105"/>
                  </a:lnTo>
                  <a:lnTo>
                    <a:pt x="640696" y="4231997"/>
                  </a:lnTo>
                  <a:lnTo>
                    <a:pt x="681467" y="4256954"/>
                  </a:lnTo>
                  <a:lnTo>
                    <a:pt x="722740" y="4280971"/>
                  </a:lnTo>
                  <a:lnTo>
                    <a:pt x="764510" y="4304047"/>
                  </a:lnTo>
                  <a:lnTo>
                    <a:pt x="806769" y="4326177"/>
                  </a:lnTo>
                  <a:lnTo>
                    <a:pt x="849512" y="4347358"/>
                  </a:lnTo>
                  <a:lnTo>
                    <a:pt x="892732" y="4367587"/>
                  </a:lnTo>
                  <a:lnTo>
                    <a:pt x="936423" y="4386862"/>
                  </a:lnTo>
                  <a:lnTo>
                    <a:pt x="980577" y="4405177"/>
                  </a:lnTo>
                  <a:lnTo>
                    <a:pt x="1025190" y="4422531"/>
                  </a:lnTo>
                  <a:lnTo>
                    <a:pt x="1070254" y="4438921"/>
                  </a:lnTo>
                  <a:lnTo>
                    <a:pt x="1115764" y="4454342"/>
                  </a:lnTo>
                  <a:lnTo>
                    <a:pt x="1161712" y="4468792"/>
                  </a:lnTo>
                  <a:lnTo>
                    <a:pt x="1208092" y="4482267"/>
                  </a:lnTo>
                  <a:lnTo>
                    <a:pt x="1254899" y="4494764"/>
                  </a:lnTo>
                  <a:lnTo>
                    <a:pt x="1302125" y="4506280"/>
                  </a:lnTo>
                  <a:lnTo>
                    <a:pt x="1349765" y="4516812"/>
                  </a:lnTo>
                  <a:lnTo>
                    <a:pt x="1397812" y="4526356"/>
                  </a:lnTo>
                  <a:lnTo>
                    <a:pt x="1446259" y="4534909"/>
                  </a:lnTo>
                  <a:lnTo>
                    <a:pt x="1495100" y="4542468"/>
                  </a:lnTo>
                  <a:lnTo>
                    <a:pt x="1544329" y="4549030"/>
                  </a:lnTo>
                  <a:lnTo>
                    <a:pt x="1593940" y="4554591"/>
                  </a:lnTo>
                  <a:lnTo>
                    <a:pt x="1643926" y="4559148"/>
                  </a:lnTo>
                  <a:lnTo>
                    <a:pt x="1694280" y="4562698"/>
                  </a:lnTo>
                  <a:lnTo>
                    <a:pt x="1744997" y="4565238"/>
                  </a:lnTo>
                  <a:lnTo>
                    <a:pt x="1796070" y="4566765"/>
                  </a:lnTo>
                  <a:lnTo>
                    <a:pt x="1847493" y="4567274"/>
                  </a:lnTo>
                  <a:lnTo>
                    <a:pt x="1895882" y="4566772"/>
                  </a:lnTo>
                  <a:lnTo>
                    <a:pt x="1944026" y="4565271"/>
                  </a:lnTo>
                  <a:lnTo>
                    <a:pt x="1991914" y="4562781"/>
                  </a:lnTo>
                  <a:lnTo>
                    <a:pt x="2039537" y="4559313"/>
                  </a:lnTo>
                  <a:lnTo>
                    <a:pt x="2086885" y="4554877"/>
                  </a:lnTo>
                  <a:lnTo>
                    <a:pt x="2133948" y="4549481"/>
                  </a:lnTo>
                  <a:lnTo>
                    <a:pt x="2180716" y="4543137"/>
                  </a:lnTo>
                  <a:lnTo>
                    <a:pt x="2227179" y="4535854"/>
                  </a:lnTo>
                  <a:lnTo>
                    <a:pt x="2273327" y="4527642"/>
                  </a:lnTo>
                  <a:lnTo>
                    <a:pt x="2319151" y="4518510"/>
                  </a:lnTo>
                  <a:lnTo>
                    <a:pt x="2364640" y="4508470"/>
                  </a:lnTo>
                  <a:lnTo>
                    <a:pt x="2409784" y="4497530"/>
                  </a:lnTo>
                  <a:lnTo>
                    <a:pt x="2454574" y="4485700"/>
                  </a:lnTo>
                  <a:lnTo>
                    <a:pt x="2499000" y="4472991"/>
                  </a:lnTo>
                  <a:lnTo>
                    <a:pt x="2543052" y="4459413"/>
                  </a:lnTo>
                  <a:lnTo>
                    <a:pt x="2586719" y="4444975"/>
                  </a:lnTo>
                  <a:lnTo>
                    <a:pt x="2629993" y="4429687"/>
                  </a:lnTo>
                  <a:lnTo>
                    <a:pt x="2672862" y="4413559"/>
                  </a:lnTo>
                  <a:lnTo>
                    <a:pt x="2715318" y="4396602"/>
                  </a:lnTo>
                  <a:lnTo>
                    <a:pt x="2757350" y="4378824"/>
                  </a:lnTo>
                  <a:lnTo>
                    <a:pt x="2798948" y="4360236"/>
                  </a:lnTo>
                  <a:lnTo>
                    <a:pt x="2840103" y="4340848"/>
                  </a:lnTo>
                  <a:lnTo>
                    <a:pt x="2880805" y="4320669"/>
                  </a:lnTo>
                  <a:lnTo>
                    <a:pt x="2921042" y="4299710"/>
                  </a:lnTo>
                  <a:lnTo>
                    <a:pt x="2960807" y="4277981"/>
                  </a:lnTo>
                  <a:lnTo>
                    <a:pt x="3000088" y="4255491"/>
                  </a:lnTo>
                  <a:lnTo>
                    <a:pt x="3038877" y="4232250"/>
                  </a:lnTo>
                  <a:lnTo>
                    <a:pt x="3077162" y="4208268"/>
                  </a:lnTo>
                  <a:lnTo>
                    <a:pt x="3114935" y="4183556"/>
                  </a:lnTo>
                  <a:lnTo>
                    <a:pt x="3152184" y="4158122"/>
                  </a:lnTo>
                  <a:lnTo>
                    <a:pt x="3188901" y="4131978"/>
                  </a:lnTo>
                  <a:lnTo>
                    <a:pt x="3225075" y="4105132"/>
                  </a:lnTo>
                  <a:lnTo>
                    <a:pt x="3260697" y="4077595"/>
                  </a:lnTo>
                  <a:lnTo>
                    <a:pt x="3295756" y="4049377"/>
                  </a:lnTo>
                  <a:lnTo>
                    <a:pt x="3330243" y="4020487"/>
                  </a:lnTo>
                  <a:lnTo>
                    <a:pt x="3364147" y="3990936"/>
                  </a:lnTo>
                  <a:lnTo>
                    <a:pt x="3397460" y="3960733"/>
                  </a:lnTo>
                  <a:lnTo>
                    <a:pt x="3430170" y="3929889"/>
                  </a:lnTo>
                  <a:lnTo>
                    <a:pt x="3462268" y="3898412"/>
                  </a:lnTo>
                  <a:lnTo>
                    <a:pt x="3493745" y="3866314"/>
                  </a:lnTo>
                  <a:lnTo>
                    <a:pt x="3524589" y="3833604"/>
                  </a:lnTo>
                  <a:lnTo>
                    <a:pt x="3554792" y="3800291"/>
                  </a:lnTo>
                  <a:lnTo>
                    <a:pt x="3584344" y="3766387"/>
                  </a:lnTo>
                  <a:lnTo>
                    <a:pt x="3613233" y="3731900"/>
                  </a:lnTo>
                  <a:lnTo>
                    <a:pt x="3641452" y="3696841"/>
                  </a:lnTo>
                  <a:lnTo>
                    <a:pt x="3668988" y="3661219"/>
                  </a:lnTo>
                  <a:lnTo>
                    <a:pt x="3695834" y="3625045"/>
                  </a:lnTo>
                  <a:lnTo>
                    <a:pt x="3721979" y="3588328"/>
                  </a:lnTo>
                  <a:lnTo>
                    <a:pt x="3747412" y="3551078"/>
                  </a:lnTo>
                  <a:lnTo>
                    <a:pt x="3772125" y="3513306"/>
                  </a:lnTo>
                  <a:lnTo>
                    <a:pt x="3796106" y="3475021"/>
                  </a:lnTo>
                  <a:lnTo>
                    <a:pt x="3819347" y="3436232"/>
                  </a:lnTo>
                  <a:lnTo>
                    <a:pt x="3841837" y="3396951"/>
                  </a:lnTo>
                  <a:lnTo>
                    <a:pt x="3863566" y="3357186"/>
                  </a:lnTo>
                  <a:lnTo>
                    <a:pt x="3884525" y="3316948"/>
                  </a:lnTo>
                  <a:lnTo>
                    <a:pt x="3904704" y="3276247"/>
                  </a:lnTo>
                  <a:lnTo>
                    <a:pt x="3924092" y="3235092"/>
                  </a:lnTo>
                  <a:lnTo>
                    <a:pt x="3942680" y="3193494"/>
                  </a:lnTo>
                  <a:lnTo>
                    <a:pt x="3960458" y="3151462"/>
                  </a:lnTo>
                  <a:lnTo>
                    <a:pt x="3977415" y="3109006"/>
                  </a:lnTo>
                  <a:lnTo>
                    <a:pt x="3993543" y="3066137"/>
                  </a:lnTo>
                  <a:lnTo>
                    <a:pt x="4008831" y="3022863"/>
                  </a:lnTo>
                  <a:lnTo>
                    <a:pt x="4023269" y="2979196"/>
                  </a:lnTo>
                  <a:lnTo>
                    <a:pt x="4036848" y="2935144"/>
                  </a:lnTo>
                  <a:lnTo>
                    <a:pt x="4049557" y="2890718"/>
                  </a:lnTo>
                  <a:lnTo>
                    <a:pt x="4061386" y="2845928"/>
                  </a:lnTo>
                  <a:lnTo>
                    <a:pt x="4072326" y="2800783"/>
                  </a:lnTo>
                  <a:lnTo>
                    <a:pt x="4082366" y="2755294"/>
                  </a:lnTo>
                  <a:lnTo>
                    <a:pt x="4091498" y="2709471"/>
                  </a:lnTo>
                  <a:lnTo>
                    <a:pt x="4099710" y="2663322"/>
                  </a:lnTo>
                  <a:lnTo>
                    <a:pt x="4106993" y="2616859"/>
                  </a:lnTo>
                  <a:lnTo>
                    <a:pt x="4113337" y="2570091"/>
                  </a:lnTo>
                  <a:lnTo>
                    <a:pt x="4118733" y="2523029"/>
                  </a:lnTo>
                  <a:lnTo>
                    <a:pt x="4123170" y="2475681"/>
                  </a:lnTo>
                  <a:lnTo>
                    <a:pt x="4126637" y="2428058"/>
                  </a:lnTo>
                  <a:lnTo>
                    <a:pt x="4129127" y="2380169"/>
                  </a:lnTo>
                  <a:lnTo>
                    <a:pt x="4130628" y="2332026"/>
                  </a:lnTo>
                  <a:lnTo>
                    <a:pt x="4131130" y="2283637"/>
                  </a:lnTo>
                  <a:lnTo>
                    <a:pt x="4130628" y="2235248"/>
                  </a:lnTo>
                  <a:lnTo>
                    <a:pt x="4129127" y="2187104"/>
                  </a:lnTo>
                  <a:lnTo>
                    <a:pt x="4126637" y="2139216"/>
                  </a:lnTo>
                  <a:lnTo>
                    <a:pt x="4123170" y="2091593"/>
                  </a:lnTo>
                  <a:lnTo>
                    <a:pt x="4118733" y="2044245"/>
                  </a:lnTo>
                  <a:lnTo>
                    <a:pt x="4113337" y="1997182"/>
                  </a:lnTo>
                  <a:lnTo>
                    <a:pt x="4106993" y="1950414"/>
                  </a:lnTo>
                  <a:lnTo>
                    <a:pt x="4099710" y="1903951"/>
                  </a:lnTo>
                  <a:lnTo>
                    <a:pt x="4091498" y="1857803"/>
                  </a:lnTo>
                  <a:lnTo>
                    <a:pt x="4082366" y="1811979"/>
                  </a:lnTo>
                  <a:lnTo>
                    <a:pt x="4072326" y="1766490"/>
                  </a:lnTo>
                  <a:lnTo>
                    <a:pt x="4061386" y="1721346"/>
                  </a:lnTo>
                  <a:lnTo>
                    <a:pt x="4049557" y="1676555"/>
                  </a:lnTo>
                  <a:lnTo>
                    <a:pt x="4036848" y="1632130"/>
                  </a:lnTo>
                  <a:lnTo>
                    <a:pt x="4023269" y="1588078"/>
                  </a:lnTo>
                  <a:lnTo>
                    <a:pt x="4008831" y="1544410"/>
                  </a:lnTo>
                  <a:lnTo>
                    <a:pt x="3993543" y="1501137"/>
                  </a:lnTo>
                  <a:lnTo>
                    <a:pt x="3977415" y="1458267"/>
                  </a:lnTo>
                  <a:lnTo>
                    <a:pt x="3960458" y="1415812"/>
                  </a:lnTo>
                  <a:lnTo>
                    <a:pt x="3942680" y="1373780"/>
                  </a:lnTo>
                  <a:lnTo>
                    <a:pt x="3924092" y="1332181"/>
                  </a:lnTo>
                  <a:lnTo>
                    <a:pt x="3904704" y="1291027"/>
                  </a:lnTo>
                  <a:lnTo>
                    <a:pt x="3884525" y="1250325"/>
                  </a:lnTo>
                  <a:lnTo>
                    <a:pt x="3863566" y="1210087"/>
                  </a:lnTo>
                  <a:lnTo>
                    <a:pt x="3841837" y="1170323"/>
                  </a:lnTo>
                  <a:lnTo>
                    <a:pt x="3819347" y="1131041"/>
                  </a:lnTo>
                  <a:lnTo>
                    <a:pt x="3796106" y="1092253"/>
                  </a:lnTo>
                  <a:lnTo>
                    <a:pt x="3772125" y="1053968"/>
                  </a:lnTo>
                  <a:lnTo>
                    <a:pt x="3747412" y="1016195"/>
                  </a:lnTo>
                  <a:lnTo>
                    <a:pt x="3721979" y="978946"/>
                  </a:lnTo>
                  <a:lnTo>
                    <a:pt x="3695834" y="942229"/>
                  </a:lnTo>
                  <a:lnTo>
                    <a:pt x="3668988" y="906055"/>
                  </a:lnTo>
                  <a:lnTo>
                    <a:pt x="3641452" y="870433"/>
                  </a:lnTo>
                  <a:lnTo>
                    <a:pt x="3613233" y="835374"/>
                  </a:lnTo>
                  <a:lnTo>
                    <a:pt x="3584344" y="800887"/>
                  </a:lnTo>
                  <a:lnTo>
                    <a:pt x="3554792" y="766982"/>
                  </a:lnTo>
                  <a:lnTo>
                    <a:pt x="3524589" y="733670"/>
                  </a:lnTo>
                  <a:lnTo>
                    <a:pt x="3493745" y="700960"/>
                  </a:lnTo>
                  <a:lnTo>
                    <a:pt x="3462268" y="668861"/>
                  </a:lnTo>
                  <a:lnTo>
                    <a:pt x="3430170" y="637385"/>
                  </a:lnTo>
                  <a:lnTo>
                    <a:pt x="3397460" y="606540"/>
                  </a:lnTo>
                  <a:lnTo>
                    <a:pt x="3364147" y="576337"/>
                  </a:lnTo>
                  <a:lnTo>
                    <a:pt x="3330243" y="546786"/>
                  </a:lnTo>
                  <a:lnTo>
                    <a:pt x="3295756" y="517897"/>
                  </a:lnTo>
                  <a:lnTo>
                    <a:pt x="3260697" y="489678"/>
                  </a:lnTo>
                  <a:lnTo>
                    <a:pt x="3225075" y="462141"/>
                  </a:lnTo>
                  <a:lnTo>
                    <a:pt x="3188901" y="435296"/>
                  </a:lnTo>
                  <a:lnTo>
                    <a:pt x="3152184" y="409151"/>
                  </a:lnTo>
                  <a:lnTo>
                    <a:pt x="3114935" y="383718"/>
                  </a:lnTo>
                  <a:lnTo>
                    <a:pt x="3077162" y="359005"/>
                  </a:lnTo>
                  <a:lnTo>
                    <a:pt x="3038877" y="335024"/>
                  </a:lnTo>
                  <a:lnTo>
                    <a:pt x="3000088" y="311783"/>
                  </a:lnTo>
                  <a:lnTo>
                    <a:pt x="2960807" y="289293"/>
                  </a:lnTo>
                  <a:lnTo>
                    <a:pt x="2921042" y="267563"/>
                  </a:lnTo>
                  <a:lnTo>
                    <a:pt x="2880805" y="246604"/>
                  </a:lnTo>
                  <a:lnTo>
                    <a:pt x="2840103" y="226426"/>
                  </a:lnTo>
                  <a:lnTo>
                    <a:pt x="2798948" y="207038"/>
                  </a:lnTo>
                  <a:lnTo>
                    <a:pt x="2757350" y="188450"/>
                  </a:lnTo>
                  <a:lnTo>
                    <a:pt x="2715318" y="170672"/>
                  </a:lnTo>
                  <a:lnTo>
                    <a:pt x="2672862" y="153714"/>
                  </a:lnTo>
                  <a:lnTo>
                    <a:pt x="2629993" y="137587"/>
                  </a:lnTo>
                  <a:lnTo>
                    <a:pt x="2586719" y="122299"/>
                  </a:lnTo>
                  <a:lnTo>
                    <a:pt x="2543052" y="107860"/>
                  </a:lnTo>
                  <a:lnTo>
                    <a:pt x="2499000" y="94282"/>
                  </a:lnTo>
                  <a:lnTo>
                    <a:pt x="2454574" y="81573"/>
                  </a:lnTo>
                  <a:lnTo>
                    <a:pt x="2409784" y="69744"/>
                  </a:lnTo>
                  <a:lnTo>
                    <a:pt x="2364640" y="58804"/>
                  </a:lnTo>
                  <a:lnTo>
                    <a:pt x="2319151" y="48763"/>
                  </a:lnTo>
                  <a:lnTo>
                    <a:pt x="2273327" y="39632"/>
                  </a:lnTo>
                  <a:lnTo>
                    <a:pt x="2227179" y="31420"/>
                  </a:lnTo>
                  <a:lnTo>
                    <a:pt x="2180716" y="24137"/>
                  </a:lnTo>
                  <a:lnTo>
                    <a:pt x="2133948" y="17792"/>
                  </a:lnTo>
                  <a:lnTo>
                    <a:pt x="2086885" y="12397"/>
                  </a:lnTo>
                  <a:lnTo>
                    <a:pt x="2039537" y="7960"/>
                  </a:lnTo>
                  <a:lnTo>
                    <a:pt x="1991914" y="4492"/>
                  </a:lnTo>
                  <a:lnTo>
                    <a:pt x="1944026" y="2003"/>
                  </a:lnTo>
                  <a:lnTo>
                    <a:pt x="1895882" y="502"/>
                  </a:lnTo>
                  <a:lnTo>
                    <a:pt x="184749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16131426" y="9615159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Other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3" name="object 33" descr=""/>
          <p:cNvSpPr/>
          <p:nvPr/>
        </p:nvSpPr>
        <p:spPr>
          <a:xfrm>
            <a:off x="15739929" y="913563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5739929" y="9580744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16131426" y="9170058"/>
            <a:ext cx="206438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Grants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and/or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Scholarships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6" name="object 36" descr=""/>
          <p:cNvSpPr/>
          <p:nvPr/>
        </p:nvSpPr>
        <p:spPr>
          <a:xfrm>
            <a:off x="8928618" y="913563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8928618" y="9580744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9315926" y="9170058"/>
            <a:ext cx="2744470" cy="77216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Loans</a:t>
            </a:r>
            <a:endParaRPr sz="1300">
              <a:latin typeface="Avenir LT 65 Medium"/>
              <a:cs typeface="Avenir LT 65 Medium"/>
            </a:endParaRPr>
          </a:p>
          <a:p>
            <a:pPr marR="5080">
              <a:lnSpc>
                <a:spcPct val="101499"/>
              </a:lnSpc>
              <a:spcBef>
                <a:spcPts val="1130"/>
              </a:spcBef>
            </a:pPr>
            <a:r>
              <a:rPr dirty="0" sz="1300" b="0">
                <a:latin typeface="Avenir LT 65 Medium"/>
                <a:cs typeface="Avenir LT 65 Medium"/>
              </a:rPr>
              <a:t>Savings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From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Self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and/or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Savings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Earned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Income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From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Spouse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12619353" y="913563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2619353" y="9594556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13010846" y="9069538"/>
            <a:ext cx="2166620" cy="772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Financial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Support</a:t>
            </a:r>
            <a:r>
              <a:rPr dirty="0" sz="1300" spc="5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From </a:t>
            </a:r>
            <a:r>
              <a:rPr dirty="0" sz="1300" b="0">
                <a:latin typeface="Avenir LT 65 Medium"/>
                <a:cs typeface="Avenir LT 65 Medium"/>
              </a:rPr>
              <a:t>Parents,</a:t>
            </a:r>
            <a:r>
              <a:rPr dirty="0" sz="1300" spc="3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Relatives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Friends</a:t>
            </a:r>
            <a:endParaRPr sz="1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r>
              <a:rPr dirty="0" sz="1300" b="0">
                <a:latin typeface="Avenir LT 65 Medium"/>
                <a:cs typeface="Avenir LT 65 Medium"/>
              </a:rPr>
              <a:t>Part-time</a:t>
            </a:r>
            <a:r>
              <a:rPr dirty="0" sz="1300" spc="5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Employment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1051305" y="6306642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8559234" y="601345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9051491" y="480934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471279" y="3877313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9560167" y="3426981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0560807" y="3416426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7700443" y="6226603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5187305" y="5971574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5564341" y="4694168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5232161" y="3848916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6105559" y="3416762"/>
            <a:ext cx="140398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951230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7358803" y="10761840"/>
            <a:ext cx="11245215" cy="37211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up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more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due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respondents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question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3,085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4,003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2018.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Cooper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BL,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Gül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tomorrow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2023: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results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Seniors.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J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2023;1-14.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https://doi.org/10.1002/jdd.13392</a:t>
            </a:r>
            <a:endParaRPr sz="850">
              <a:latin typeface="Arial"/>
              <a:cs typeface="Arial"/>
            </a:endParaRPr>
          </a:p>
        </p:txBody>
      </p:sp>
      <p:pic>
        <p:nvPicPr>
          <p:cNvPr id="54" name="object 5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77208"/>
            <a:ext cx="6952667" cy="6331347"/>
          </a:xfrm>
          <a:prstGeom prst="rect">
            <a:avLst/>
          </a:prstGeom>
        </p:spPr>
      </p:pic>
      <p:sp>
        <p:nvSpPr>
          <p:cNvPr id="55" name="object 55" descr=""/>
          <p:cNvSpPr txBox="1"/>
          <p:nvPr/>
        </p:nvSpPr>
        <p:spPr>
          <a:xfrm>
            <a:off x="510844" y="2500312"/>
            <a:ext cx="5983605" cy="5051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predoctoral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students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Class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2023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responding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ADEA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Survey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are </a:t>
            </a:r>
            <a:r>
              <a:rPr dirty="0" sz="3300">
                <a:latin typeface="Avenir LT 45 Book"/>
                <a:cs typeface="Avenir LT 45 Book"/>
              </a:rPr>
              <a:t>funding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their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education </a:t>
            </a:r>
            <a:r>
              <a:rPr dirty="0" sz="3300">
                <a:latin typeface="Avenir LT 45 Book"/>
                <a:cs typeface="Avenir LT 45 Book"/>
              </a:rPr>
              <a:t>with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loans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using</a:t>
            </a:r>
            <a:r>
              <a:rPr dirty="0" sz="3300" spc="-5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grants</a:t>
            </a:r>
            <a:endParaRPr sz="3300">
              <a:latin typeface="Avenir LT 45 Book"/>
              <a:cs typeface="Avenir LT 45 Book"/>
            </a:endParaRPr>
          </a:p>
          <a:p>
            <a:pPr marL="12700" marR="2875280">
              <a:lnSpc>
                <a:spcPts val="3960"/>
              </a:lnSpc>
              <a:spcBef>
                <a:spcPts val="120"/>
              </a:spcBef>
            </a:pP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scholarships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at</a:t>
            </a:r>
            <a:r>
              <a:rPr dirty="0" sz="3300" spc="-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about</a:t>
            </a:r>
            <a:r>
              <a:rPr dirty="0" sz="330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the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same</a:t>
            </a:r>
            <a:r>
              <a:rPr dirty="0" sz="3300" spc="-9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rate</a:t>
            </a:r>
            <a:endParaRPr sz="3300">
              <a:latin typeface="Avenir LT 65 Medium"/>
              <a:cs typeface="Avenir LT 65 Medium"/>
            </a:endParaRPr>
          </a:p>
          <a:p>
            <a:pPr marL="12700">
              <a:lnSpc>
                <a:spcPts val="3820"/>
              </a:lnSpc>
            </a:pPr>
            <a:r>
              <a:rPr dirty="0" sz="3300">
                <a:latin typeface="Avenir LT 45 Book"/>
                <a:cs typeface="Avenir LT 45 Book"/>
              </a:rPr>
              <a:t>as</a:t>
            </a:r>
            <a:r>
              <a:rPr dirty="0" sz="3300" spc="-3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3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Class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960"/>
              </a:lnSpc>
            </a:pP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3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2018.</a:t>
            </a:r>
            <a:endParaRPr sz="3300">
              <a:latin typeface="Avenir LT 45 Book"/>
              <a:cs typeface="Avenir LT 45 Book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10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6366510" cy="7120255"/>
          </a:xfrm>
          <a:custGeom>
            <a:avLst/>
            <a:gdLst/>
            <a:ahLst/>
            <a:cxnLst/>
            <a:rect l="l" t="t" r="r" b="b"/>
            <a:pathLst>
              <a:path w="6366509" h="7120255">
                <a:moveTo>
                  <a:pt x="6366298" y="0"/>
                </a:moveTo>
                <a:lnTo>
                  <a:pt x="0" y="0"/>
                </a:lnTo>
                <a:lnTo>
                  <a:pt x="0" y="7120202"/>
                </a:lnTo>
                <a:lnTo>
                  <a:pt x="6366298" y="7120202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6366510" cy="7120255"/>
          </a:xfrm>
          <a:custGeom>
            <a:avLst/>
            <a:gdLst/>
            <a:ahLst/>
            <a:cxnLst/>
            <a:rect l="l" t="t" r="r" b="b"/>
            <a:pathLst>
              <a:path w="6366509" h="7120255">
                <a:moveTo>
                  <a:pt x="6366298" y="0"/>
                </a:moveTo>
                <a:lnTo>
                  <a:pt x="0" y="0"/>
                </a:lnTo>
                <a:lnTo>
                  <a:pt x="0" y="7120202"/>
                </a:lnTo>
                <a:lnTo>
                  <a:pt x="6366298" y="7120202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10785012"/>
            <a:ext cx="12942570" cy="523875"/>
          </a:xfrm>
          <a:custGeom>
            <a:avLst/>
            <a:gdLst/>
            <a:ahLst/>
            <a:cxnLst/>
            <a:rect l="l" t="t" r="r" b="b"/>
            <a:pathLst>
              <a:path w="12942569" h="523875">
                <a:moveTo>
                  <a:pt x="12942014" y="0"/>
                </a:moveTo>
                <a:lnTo>
                  <a:pt x="0" y="0"/>
                </a:lnTo>
                <a:lnTo>
                  <a:pt x="0" y="523544"/>
                </a:lnTo>
                <a:lnTo>
                  <a:pt x="12942014" y="523544"/>
                </a:lnTo>
                <a:lnTo>
                  <a:pt x="12942014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A</a:t>
            </a:r>
            <a:r>
              <a:rPr dirty="0" spc="-85"/>
              <a:t> </a:t>
            </a:r>
            <a:r>
              <a:rPr dirty="0"/>
              <a:t>LOOK</a:t>
            </a:r>
            <a:r>
              <a:rPr dirty="0" spc="-80"/>
              <a:t> </a:t>
            </a:r>
            <a:r>
              <a:rPr dirty="0" spc="-90"/>
              <a:t>AT</a:t>
            </a:r>
            <a:r>
              <a:rPr dirty="0" spc="-85"/>
              <a:t> </a:t>
            </a:r>
            <a:r>
              <a:rPr dirty="0" spc="-20"/>
              <a:t>EDUCATION</a:t>
            </a:r>
            <a:r>
              <a:rPr dirty="0" spc="-80"/>
              <a:t> </a:t>
            </a:r>
            <a:r>
              <a:rPr dirty="0" spc="-20"/>
              <a:t>DEBT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9503930" y="355591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0286189" y="355591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8096581" y="2406074"/>
            <a:ext cx="4510405" cy="1374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ADEA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SURVEY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RESPONDENTS </a:t>
            </a:r>
            <a:r>
              <a:rPr dirty="0" sz="2450" b="0">
                <a:latin typeface="Avenir LT 65 Medium"/>
                <a:cs typeface="Avenir LT 65 Medium"/>
              </a:rPr>
              <a:t>GRADUATING</a:t>
            </a:r>
            <a:r>
              <a:rPr dirty="0" sz="2450" spc="-40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WITH</a:t>
            </a:r>
            <a:r>
              <a:rPr dirty="0" sz="2450" spc="-35" b="0">
                <a:latin typeface="Avenir LT 65 Medium"/>
                <a:cs typeface="Avenir LT 65 Medium"/>
              </a:rPr>
              <a:t> </a:t>
            </a:r>
            <a:r>
              <a:rPr dirty="0" sz="2450" spc="-20" b="0">
                <a:latin typeface="Avenir LT 65 Medium"/>
                <a:cs typeface="Avenir LT 65 Medium"/>
              </a:rPr>
              <a:t>DEBT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20"/>
              </a:lnSpc>
            </a:pPr>
            <a:r>
              <a:rPr dirty="0" sz="1300" b="0">
                <a:latin typeface="Avenir LT 35 Light"/>
                <a:cs typeface="Avenir LT 35 Light"/>
              </a:rPr>
              <a:t>Percent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Respondents,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2018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20" b="0">
                <a:latin typeface="Avenir LT 35 Light"/>
                <a:cs typeface="Avenir LT 35 Light"/>
              </a:rPr>
              <a:t>2023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300">
              <a:latin typeface="Avenir LT 35 Light"/>
              <a:cs typeface="Avenir LT 35 Light"/>
            </a:endParaRPr>
          </a:p>
          <a:p>
            <a:pPr algn="ctr" marR="17145">
              <a:lnSpc>
                <a:spcPct val="100000"/>
              </a:lnSpc>
              <a:tabLst>
                <a:tab pos="781685" algn="l"/>
              </a:tabLst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sz="1300" spc="-20" b="0">
                <a:latin typeface="Avenir LT 65 Medium"/>
                <a:cs typeface="Avenir LT 65 Medium"/>
              </a:rPr>
              <a:t>2018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4569064" y="355591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6851633" y="355591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4310884" y="2406074"/>
            <a:ext cx="5233035" cy="1374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92075" marR="97155" indent="-635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AVERAGE</a:t>
            </a:r>
            <a:r>
              <a:rPr dirty="0" sz="2450" spc="-13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EDUCATION</a:t>
            </a:r>
            <a:r>
              <a:rPr dirty="0" sz="2450" spc="-120" b="0">
                <a:latin typeface="Avenir LT 65 Medium"/>
                <a:cs typeface="Avenir LT 65 Medium"/>
              </a:rPr>
              <a:t> </a:t>
            </a:r>
            <a:r>
              <a:rPr dirty="0" sz="2450" spc="-50" b="0">
                <a:latin typeface="Avenir LT 65 Medium"/>
                <a:cs typeface="Avenir LT 65 Medium"/>
              </a:rPr>
              <a:t>&amp; </a:t>
            </a:r>
            <a:r>
              <a:rPr dirty="0" sz="2450" b="0">
                <a:latin typeface="Avenir LT 65 Medium"/>
                <a:cs typeface="Avenir LT 65 Medium"/>
              </a:rPr>
              <a:t>AVERAGE</a:t>
            </a:r>
            <a:r>
              <a:rPr dirty="0" sz="2450" spc="-80" b="0">
                <a:latin typeface="Avenir LT 65 Medium"/>
                <a:cs typeface="Avenir LT 65 Medium"/>
              </a:rPr>
              <a:t> </a:t>
            </a:r>
            <a:r>
              <a:rPr dirty="0" sz="2450" spc="-20" b="0">
                <a:latin typeface="Avenir LT 65 Medium"/>
                <a:cs typeface="Avenir LT 65 Medium"/>
              </a:rPr>
              <a:t>DENTAL</a:t>
            </a:r>
            <a:r>
              <a:rPr dirty="0" sz="2450" spc="-70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SCHOOL</a:t>
            </a:r>
            <a:r>
              <a:rPr dirty="0" sz="2450" spc="-70" b="0">
                <a:latin typeface="Avenir LT 65 Medium"/>
                <a:cs typeface="Avenir LT 65 Medium"/>
              </a:rPr>
              <a:t> </a:t>
            </a:r>
            <a:r>
              <a:rPr dirty="0" sz="2450" spc="-20" b="0">
                <a:latin typeface="Avenir LT 65 Medium"/>
                <a:cs typeface="Avenir LT 65 Medium"/>
              </a:rPr>
              <a:t>DEBT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20"/>
              </a:lnSpc>
            </a:pPr>
            <a:r>
              <a:rPr dirty="0" sz="1300" b="0">
                <a:latin typeface="Avenir LT 35 Light"/>
                <a:cs typeface="Avenir LT 35 Light"/>
              </a:rPr>
              <a:t>Indebted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ADEA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Survey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Respondents,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2018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2023,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in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Nominal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Dollars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300">
              <a:latin typeface="Avenir LT 35 Light"/>
              <a:cs typeface="Avenir LT 35 Light"/>
            </a:endParaRPr>
          </a:p>
          <a:p>
            <a:pPr marL="515620">
              <a:lnSpc>
                <a:spcPct val="100000"/>
              </a:lnSpc>
              <a:tabLst>
                <a:tab pos="2797810" algn="l"/>
              </a:tabLst>
            </a:pPr>
            <a:r>
              <a:rPr dirty="0" sz="1300">
                <a:latin typeface="Arial"/>
                <a:cs typeface="Arial"/>
              </a:rPr>
              <a:t>Average</a:t>
            </a:r>
            <a:r>
              <a:rPr dirty="0" sz="1300" spc="1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Education</a:t>
            </a:r>
            <a:r>
              <a:rPr dirty="0" sz="1300" spc="150">
                <a:latin typeface="Arial"/>
                <a:cs typeface="Arial"/>
              </a:rPr>
              <a:t> </a:t>
            </a:r>
            <a:r>
              <a:rPr dirty="0" sz="1300" spc="40">
                <a:latin typeface="Arial"/>
                <a:cs typeface="Arial"/>
              </a:rPr>
              <a:t>Debt</a:t>
            </a:r>
            <a:r>
              <a:rPr dirty="0" sz="1300">
                <a:latin typeface="Arial"/>
                <a:cs typeface="Arial"/>
              </a:rPr>
              <a:t>	Average</a:t>
            </a:r>
            <a:r>
              <a:rPr dirty="0" sz="1300" spc="9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Dental</a:t>
            </a:r>
            <a:r>
              <a:rPr dirty="0" sz="1300" spc="9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School</a:t>
            </a:r>
            <a:r>
              <a:rPr dirty="0" sz="1300" spc="95">
                <a:latin typeface="Arial"/>
                <a:cs typeface="Arial"/>
              </a:rPr>
              <a:t> </a:t>
            </a:r>
            <a:r>
              <a:rPr dirty="0" sz="1300" spc="40">
                <a:latin typeface="Arial"/>
                <a:cs typeface="Arial"/>
              </a:rPr>
              <a:t>Debt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162085" y="9423796"/>
            <a:ext cx="6366510" cy="1151890"/>
          </a:xfrm>
          <a:prstGeom prst="rect">
            <a:avLst/>
          </a:prstGeom>
          <a:solidFill>
            <a:srgbClr val="83DAE9">
              <a:alpha val="50000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800">
              <a:latin typeface="Times New Roman"/>
              <a:cs typeface="Times New Roman"/>
            </a:endParaRPr>
          </a:p>
          <a:p>
            <a:pPr marL="208915" marR="252095">
              <a:lnSpc>
                <a:spcPct val="103099"/>
              </a:lnSpc>
            </a:pPr>
            <a:r>
              <a:rPr dirty="0" sz="800" spc="1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00" spc="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number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respondents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expecting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graduate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with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dental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school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was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2,518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in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2023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3,213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in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2018.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25">
                <a:latin typeface="Arial"/>
                <a:cs typeface="Arial"/>
              </a:rPr>
              <a:t>The</a:t>
            </a:r>
            <a:r>
              <a:rPr dirty="0" sz="800" spc="10">
                <a:latin typeface="Arial"/>
                <a:cs typeface="Arial"/>
              </a:rPr>
              <a:t> number</a:t>
            </a:r>
            <a:r>
              <a:rPr dirty="0" sz="800" spc="8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respondents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expecting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8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graduate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with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education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8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(dental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school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80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/or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predental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education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debt) </a:t>
            </a:r>
            <a:r>
              <a:rPr dirty="0" sz="800">
                <a:latin typeface="Arial"/>
                <a:cs typeface="Arial"/>
              </a:rPr>
              <a:t>was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2,591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2023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3,288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2018.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58803" y="10976494"/>
            <a:ext cx="11245215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Cooper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BL,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Gül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tomorrow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2023: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results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Seniors.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J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2023;1-14.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https://doi.org/10.1002/jdd.13392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3737801" y="9423796"/>
            <a:ext cx="6366510" cy="1151890"/>
          </a:xfrm>
          <a:prstGeom prst="rect">
            <a:avLst/>
          </a:prstGeom>
          <a:solidFill>
            <a:srgbClr val="83DAE9">
              <a:alpha val="50000"/>
            </a:srgbClr>
          </a:solidFill>
        </p:spPr>
        <p:txBody>
          <a:bodyPr wrap="square" lIns="0" tIns="914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</a:pPr>
            <a:endParaRPr sz="800">
              <a:latin typeface="Times New Roman"/>
              <a:cs typeface="Times New Roman"/>
            </a:endParaRPr>
          </a:p>
          <a:p>
            <a:pPr marL="196850" marR="313055">
              <a:lnSpc>
                <a:spcPct val="103099"/>
              </a:lnSpc>
            </a:pPr>
            <a:r>
              <a:rPr dirty="0" sz="80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00" spc="4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response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rates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this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survey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question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vary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between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37%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2020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65%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2018.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response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rate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reflects</a:t>
            </a:r>
            <a:r>
              <a:rPr dirty="0" sz="800" spc="500">
                <a:latin typeface="Arial"/>
                <a:cs typeface="Arial"/>
              </a:rPr>
              <a:t> 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number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respondents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for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question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relative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senior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student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population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in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that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academic</a:t>
            </a:r>
            <a:r>
              <a:rPr dirty="0" sz="800" spc="7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year.</a:t>
            </a:r>
            <a:r>
              <a:rPr dirty="0" sz="800" spc="7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Education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combination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dental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school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senior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students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graduate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with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from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dental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school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(the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loans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contracted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finance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partially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or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all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cost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doctoral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degree)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their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predental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education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debt,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which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is</a:t>
            </a:r>
            <a:r>
              <a:rPr dirty="0" sz="800" spc="6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outstanding </a:t>
            </a:r>
            <a:r>
              <a:rPr dirty="0" sz="800" spc="10">
                <a:latin typeface="Arial"/>
                <a:cs typeface="Arial"/>
              </a:rPr>
              <a:t>education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senior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students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had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when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they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entered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dental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school.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Debt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values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are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nominal,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as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reported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by</a:t>
            </a:r>
            <a:r>
              <a:rPr dirty="0" sz="800" spc="60">
                <a:latin typeface="Arial"/>
                <a:cs typeface="Arial"/>
              </a:rPr>
              <a:t> </a:t>
            </a:r>
            <a:r>
              <a:rPr dirty="0" sz="800" spc="-25">
                <a:latin typeface="Arial"/>
                <a:cs typeface="Arial"/>
              </a:rPr>
              <a:t>the</a:t>
            </a:r>
            <a:r>
              <a:rPr dirty="0" sz="800">
                <a:latin typeface="Arial"/>
                <a:cs typeface="Arial"/>
              </a:rPr>
              <a:t> students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specific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survey</a:t>
            </a:r>
            <a:r>
              <a:rPr dirty="0" sz="800" spc="8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year.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17696"/>
            <a:ext cx="6952667" cy="5990859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489902" y="2500312"/>
            <a:ext cx="5949950" cy="36563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2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</a:t>
            </a:r>
            <a:r>
              <a:rPr dirty="0" sz="3300" spc="-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higher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percentage</a:t>
            </a:r>
            <a:r>
              <a:rPr dirty="0" sz="3300" spc="-1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of </a:t>
            </a:r>
            <a:r>
              <a:rPr dirty="0" sz="3300" spc="-10">
                <a:latin typeface="Avenir LT 45 Book"/>
                <a:cs typeface="Avenir LT 45 Book"/>
              </a:rPr>
              <a:t>predoctoral</a:t>
            </a:r>
            <a:r>
              <a:rPr dirty="0" sz="3300" spc="-114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11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students responding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ADEA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Senior </a:t>
            </a:r>
            <a:r>
              <a:rPr dirty="0" sz="3300">
                <a:latin typeface="Avenir LT 45 Book"/>
                <a:cs typeface="Avenir LT 45 Book"/>
              </a:rPr>
              <a:t>Survey</a:t>
            </a:r>
            <a:r>
              <a:rPr dirty="0" sz="3300" spc="-110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graduated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with</a:t>
            </a:r>
            <a:r>
              <a:rPr dirty="0" sz="3300" spc="-114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debt</a:t>
            </a:r>
            <a:r>
              <a:rPr dirty="0" sz="3300" spc="8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Tahoma"/>
                <a:cs typeface="Tahoma"/>
              </a:rPr>
              <a:t>in</a:t>
            </a:r>
            <a:r>
              <a:rPr dirty="0" sz="3300" spc="-13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2023</a:t>
            </a:r>
            <a:r>
              <a:rPr dirty="0" sz="3300" spc="-13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than</a:t>
            </a:r>
            <a:r>
              <a:rPr dirty="0" sz="3300" spc="-13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five</a:t>
            </a:r>
            <a:r>
              <a:rPr dirty="0" sz="3300" spc="-130">
                <a:latin typeface="Tahoma"/>
                <a:cs typeface="Tahoma"/>
              </a:rPr>
              <a:t> </a:t>
            </a:r>
            <a:r>
              <a:rPr dirty="0" sz="3300" spc="-10">
                <a:latin typeface="Tahoma"/>
                <a:cs typeface="Tahoma"/>
              </a:rPr>
              <a:t>years</a:t>
            </a:r>
            <a:r>
              <a:rPr dirty="0" sz="3300" spc="-130">
                <a:latin typeface="Tahoma"/>
                <a:cs typeface="Tahoma"/>
              </a:rPr>
              <a:t> </a:t>
            </a:r>
            <a:r>
              <a:rPr dirty="0" sz="3300" spc="-10">
                <a:latin typeface="Tahoma"/>
                <a:cs typeface="Tahoma"/>
              </a:rPr>
              <a:t>before.</a:t>
            </a:r>
            <a:endParaRPr sz="3300">
              <a:latin typeface="Tahoma"/>
              <a:cs typeface="Tahoma"/>
            </a:endParaRPr>
          </a:p>
          <a:p>
            <a:pPr marL="12700" marR="1009650">
              <a:lnSpc>
                <a:spcPct val="100499"/>
              </a:lnSpc>
              <a:spcBef>
                <a:spcPts val="1370"/>
              </a:spcBef>
            </a:pPr>
            <a:r>
              <a:rPr dirty="0" sz="2050">
                <a:latin typeface="Avenir LT 45 Book"/>
                <a:cs typeface="Avenir LT 45 Book"/>
              </a:rPr>
              <a:t>Average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education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debt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of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indebted </a:t>
            </a:r>
            <a:r>
              <a:rPr dirty="0" sz="2050">
                <a:latin typeface="Avenir LT 45 Book"/>
                <a:cs typeface="Avenir LT 45 Book"/>
              </a:rPr>
              <a:t>predoctoral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senior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students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responding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to</a:t>
            </a:r>
            <a:endParaRPr sz="2050">
              <a:latin typeface="Avenir LT 45 Book"/>
              <a:cs typeface="Avenir LT 45 Book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050">
                <a:latin typeface="Avenir LT 45 Book"/>
                <a:cs typeface="Avenir LT 45 Book"/>
              </a:rPr>
              <a:t>the ADEA Senior Survey was $296,500 in </a:t>
            </a:r>
            <a:r>
              <a:rPr dirty="0" sz="2050" spc="-10">
                <a:latin typeface="Avenir LT 45 Book"/>
                <a:cs typeface="Avenir LT 45 Book"/>
              </a:rPr>
              <a:t>2023.</a:t>
            </a:r>
            <a:endParaRPr sz="2050">
              <a:latin typeface="Avenir LT 45 Book"/>
              <a:cs typeface="Avenir LT 45 Book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8177456" y="238209"/>
            <a:ext cx="1408430" cy="1408430"/>
            <a:chOff x="18177456" y="238209"/>
            <a:chExt cx="1408430" cy="1408430"/>
          </a:xfrm>
        </p:grpSpPr>
        <p:sp>
          <p:nvSpPr>
            <p:cNvPr id="18" name="object 18" descr=""/>
            <p:cNvSpPr/>
            <p:nvPr/>
          </p:nvSpPr>
          <p:spPr>
            <a:xfrm>
              <a:off x="18182691" y="243444"/>
              <a:ext cx="1398270" cy="1398270"/>
            </a:xfrm>
            <a:custGeom>
              <a:avLst/>
              <a:gdLst/>
              <a:ahLst/>
              <a:cxnLst/>
              <a:rect l="l" t="t" r="r" b="b"/>
              <a:pathLst>
                <a:path w="1398269" h="1398270">
                  <a:moveTo>
                    <a:pt x="700324" y="0"/>
                  </a:moveTo>
                  <a:lnTo>
                    <a:pt x="652647" y="1620"/>
                  </a:lnTo>
                  <a:lnTo>
                    <a:pt x="605792" y="6411"/>
                  </a:lnTo>
                  <a:lnTo>
                    <a:pt x="559865" y="14268"/>
                  </a:lnTo>
                  <a:lnTo>
                    <a:pt x="514973" y="25084"/>
                  </a:lnTo>
                  <a:lnTo>
                    <a:pt x="471225" y="38754"/>
                  </a:lnTo>
                  <a:lnTo>
                    <a:pt x="428726" y="55172"/>
                  </a:lnTo>
                  <a:lnTo>
                    <a:pt x="387586" y="74234"/>
                  </a:lnTo>
                  <a:lnTo>
                    <a:pt x="347911" y="95832"/>
                  </a:lnTo>
                  <a:lnTo>
                    <a:pt x="309808" y="119862"/>
                  </a:lnTo>
                  <a:lnTo>
                    <a:pt x="273385" y="146219"/>
                  </a:lnTo>
                  <a:lnTo>
                    <a:pt x="238750" y="174796"/>
                  </a:lnTo>
                  <a:lnTo>
                    <a:pt x="206009" y="205488"/>
                  </a:lnTo>
                  <a:lnTo>
                    <a:pt x="175270" y="238189"/>
                  </a:lnTo>
                  <a:lnTo>
                    <a:pt x="146641" y="272795"/>
                  </a:lnTo>
                  <a:lnTo>
                    <a:pt x="120229" y="309198"/>
                  </a:lnTo>
                  <a:lnTo>
                    <a:pt x="96141" y="347295"/>
                  </a:lnTo>
                  <a:lnTo>
                    <a:pt x="74485" y="386978"/>
                  </a:lnTo>
                  <a:lnTo>
                    <a:pt x="55368" y="428143"/>
                  </a:lnTo>
                  <a:lnTo>
                    <a:pt x="38897" y="470684"/>
                  </a:lnTo>
                  <a:lnTo>
                    <a:pt x="25180" y="514496"/>
                  </a:lnTo>
                  <a:lnTo>
                    <a:pt x="14325" y="559472"/>
                  </a:lnTo>
                  <a:lnTo>
                    <a:pt x="6438" y="605508"/>
                  </a:lnTo>
                  <a:lnTo>
                    <a:pt x="1627" y="652497"/>
                  </a:lnTo>
                  <a:lnTo>
                    <a:pt x="0" y="700334"/>
                  </a:lnTo>
                  <a:lnTo>
                    <a:pt x="1620" y="748157"/>
                  </a:lnTo>
                  <a:lnTo>
                    <a:pt x="6411" y="795106"/>
                  </a:lnTo>
                  <a:lnTo>
                    <a:pt x="14267" y="841076"/>
                  </a:lnTo>
                  <a:lnTo>
                    <a:pt x="25083" y="885965"/>
                  </a:lnTo>
                  <a:lnTo>
                    <a:pt x="38753" y="929670"/>
                  </a:lnTo>
                  <a:lnTo>
                    <a:pt x="55171" y="972087"/>
                  </a:lnTo>
                  <a:lnTo>
                    <a:pt x="74231" y="1013113"/>
                  </a:lnTo>
                  <a:lnTo>
                    <a:pt x="95829" y="1052646"/>
                  </a:lnTo>
                  <a:lnTo>
                    <a:pt x="119859" y="1090582"/>
                  </a:lnTo>
                  <a:lnTo>
                    <a:pt x="146215" y="1126818"/>
                  </a:lnTo>
                  <a:lnTo>
                    <a:pt x="174791" y="1161251"/>
                  </a:lnTo>
                  <a:lnTo>
                    <a:pt x="205483" y="1193777"/>
                  </a:lnTo>
                  <a:lnTo>
                    <a:pt x="238184" y="1224294"/>
                  </a:lnTo>
                  <a:lnTo>
                    <a:pt x="272788" y="1252699"/>
                  </a:lnTo>
                  <a:lnTo>
                    <a:pt x="309191" y="1278888"/>
                  </a:lnTo>
                  <a:lnTo>
                    <a:pt x="347287" y="1302758"/>
                  </a:lnTo>
                  <a:lnTo>
                    <a:pt x="386970" y="1324206"/>
                  </a:lnTo>
                  <a:lnTo>
                    <a:pt x="428134" y="1343128"/>
                  </a:lnTo>
                  <a:lnTo>
                    <a:pt x="470675" y="1359423"/>
                  </a:lnTo>
                  <a:lnTo>
                    <a:pt x="514486" y="1372986"/>
                  </a:lnTo>
                  <a:lnTo>
                    <a:pt x="559462" y="1383715"/>
                  </a:lnTo>
                  <a:lnTo>
                    <a:pt x="605497" y="1391506"/>
                  </a:lnTo>
                  <a:lnTo>
                    <a:pt x="652486" y="1396256"/>
                  </a:lnTo>
                  <a:lnTo>
                    <a:pt x="700324" y="1397863"/>
                  </a:lnTo>
                  <a:lnTo>
                    <a:pt x="748308" y="1396242"/>
                  </a:lnTo>
                  <a:lnTo>
                    <a:pt x="795390" y="1391451"/>
                  </a:lnTo>
                  <a:lnTo>
                    <a:pt x="841469" y="1383595"/>
                  </a:lnTo>
                  <a:lnTo>
                    <a:pt x="886442" y="1372779"/>
                  </a:lnTo>
                  <a:lnTo>
                    <a:pt x="930210" y="1359110"/>
                  </a:lnTo>
                  <a:lnTo>
                    <a:pt x="972670" y="1342692"/>
                  </a:lnTo>
                  <a:lnTo>
                    <a:pt x="1013721" y="1323631"/>
                  </a:lnTo>
                  <a:lnTo>
                    <a:pt x="1028801" y="1315394"/>
                  </a:lnTo>
                  <a:lnTo>
                    <a:pt x="700324" y="1315394"/>
                  </a:lnTo>
                  <a:lnTo>
                    <a:pt x="651869" y="1313534"/>
                  </a:lnTo>
                  <a:lnTo>
                    <a:pt x="604445" y="1308046"/>
                  </a:lnTo>
                  <a:lnTo>
                    <a:pt x="558188" y="1299068"/>
                  </a:lnTo>
                  <a:lnTo>
                    <a:pt x="513235" y="1286737"/>
                  </a:lnTo>
                  <a:lnTo>
                    <a:pt x="469723" y="1271191"/>
                  </a:lnTo>
                  <a:lnTo>
                    <a:pt x="427789" y="1252568"/>
                  </a:lnTo>
                  <a:lnTo>
                    <a:pt x="387568" y="1231004"/>
                  </a:lnTo>
                  <a:lnTo>
                    <a:pt x="349199" y="1206639"/>
                  </a:lnTo>
                  <a:lnTo>
                    <a:pt x="312818" y="1179610"/>
                  </a:lnTo>
                  <a:lnTo>
                    <a:pt x="278562" y="1150053"/>
                  </a:lnTo>
                  <a:lnTo>
                    <a:pt x="246567" y="1118108"/>
                  </a:lnTo>
                  <a:lnTo>
                    <a:pt x="216969" y="1083911"/>
                  </a:lnTo>
                  <a:lnTo>
                    <a:pt x="189907" y="1047600"/>
                  </a:lnTo>
                  <a:lnTo>
                    <a:pt x="165517" y="1009314"/>
                  </a:lnTo>
                  <a:lnTo>
                    <a:pt x="143934" y="969189"/>
                  </a:lnTo>
                  <a:lnTo>
                    <a:pt x="125297" y="927363"/>
                  </a:lnTo>
                  <a:lnTo>
                    <a:pt x="109742" y="883973"/>
                  </a:lnTo>
                  <a:lnTo>
                    <a:pt x="97406" y="839159"/>
                  </a:lnTo>
                  <a:lnTo>
                    <a:pt x="88425" y="793056"/>
                  </a:lnTo>
                  <a:lnTo>
                    <a:pt x="82936" y="745804"/>
                  </a:lnTo>
                  <a:lnTo>
                    <a:pt x="81076" y="697538"/>
                  </a:lnTo>
                  <a:lnTo>
                    <a:pt x="82945" y="649273"/>
                  </a:lnTo>
                  <a:lnTo>
                    <a:pt x="88459" y="602021"/>
                  </a:lnTo>
                  <a:lnTo>
                    <a:pt x="97479" y="555918"/>
                  </a:lnTo>
                  <a:lnTo>
                    <a:pt x="109866" y="511104"/>
                  </a:lnTo>
                  <a:lnTo>
                    <a:pt x="125479" y="467714"/>
                  </a:lnTo>
                  <a:lnTo>
                    <a:pt x="144180" y="425888"/>
                  </a:lnTo>
                  <a:lnTo>
                    <a:pt x="165828" y="385763"/>
                  </a:lnTo>
                  <a:lnTo>
                    <a:pt x="190285" y="347476"/>
                  </a:lnTo>
                  <a:lnTo>
                    <a:pt x="217411" y="311166"/>
                  </a:lnTo>
                  <a:lnTo>
                    <a:pt x="247067" y="276969"/>
                  </a:lnTo>
                  <a:lnTo>
                    <a:pt x="279112" y="245024"/>
                  </a:lnTo>
                  <a:lnTo>
                    <a:pt x="313407" y="215467"/>
                  </a:lnTo>
                  <a:lnTo>
                    <a:pt x="349814" y="188438"/>
                  </a:lnTo>
                  <a:lnTo>
                    <a:pt x="388192" y="164072"/>
                  </a:lnTo>
                  <a:lnTo>
                    <a:pt x="428402" y="142509"/>
                  </a:lnTo>
                  <a:lnTo>
                    <a:pt x="470305" y="123886"/>
                  </a:lnTo>
                  <a:lnTo>
                    <a:pt x="513760" y="108340"/>
                  </a:lnTo>
                  <a:lnTo>
                    <a:pt x="558630" y="96009"/>
                  </a:lnTo>
                  <a:lnTo>
                    <a:pt x="604773" y="87031"/>
                  </a:lnTo>
                  <a:lnTo>
                    <a:pt x="652051" y="81543"/>
                  </a:lnTo>
                  <a:lnTo>
                    <a:pt x="700324" y="79683"/>
                  </a:lnTo>
                  <a:lnTo>
                    <a:pt x="1023103" y="79683"/>
                  </a:lnTo>
                  <a:lnTo>
                    <a:pt x="1012494" y="73911"/>
                  </a:lnTo>
                  <a:lnTo>
                    <a:pt x="971490" y="54931"/>
                  </a:lnTo>
                  <a:lnTo>
                    <a:pt x="929115" y="38584"/>
                  </a:lnTo>
                  <a:lnTo>
                    <a:pt x="885472" y="24973"/>
                  </a:lnTo>
                  <a:lnTo>
                    <a:pt x="840666" y="14205"/>
                  </a:lnTo>
                  <a:lnTo>
                    <a:pt x="794803" y="6383"/>
                  </a:lnTo>
                  <a:lnTo>
                    <a:pt x="747987" y="1613"/>
                  </a:lnTo>
                  <a:lnTo>
                    <a:pt x="700324" y="0"/>
                  </a:lnTo>
                  <a:close/>
                </a:path>
                <a:path w="1398269" h="1398270">
                  <a:moveTo>
                    <a:pt x="1023103" y="79683"/>
                  </a:moveTo>
                  <a:lnTo>
                    <a:pt x="700324" y="79683"/>
                  </a:lnTo>
                  <a:lnTo>
                    <a:pt x="748590" y="81543"/>
                  </a:lnTo>
                  <a:lnTo>
                    <a:pt x="795844" y="87031"/>
                  </a:lnTo>
                  <a:lnTo>
                    <a:pt x="841947" y="96009"/>
                  </a:lnTo>
                  <a:lnTo>
                    <a:pt x="886763" y="108340"/>
                  </a:lnTo>
                  <a:lnTo>
                    <a:pt x="930152" y="123886"/>
                  </a:lnTo>
                  <a:lnTo>
                    <a:pt x="971978" y="142509"/>
                  </a:lnTo>
                  <a:lnTo>
                    <a:pt x="1012104" y="164072"/>
                  </a:lnTo>
                  <a:lnTo>
                    <a:pt x="1050390" y="188438"/>
                  </a:lnTo>
                  <a:lnTo>
                    <a:pt x="1086701" y="215467"/>
                  </a:lnTo>
                  <a:lnTo>
                    <a:pt x="1120897" y="245024"/>
                  </a:lnTo>
                  <a:lnTo>
                    <a:pt x="1152842" y="276969"/>
                  </a:lnTo>
                  <a:lnTo>
                    <a:pt x="1182398" y="311166"/>
                  </a:lnTo>
                  <a:lnTo>
                    <a:pt x="1209427" y="347476"/>
                  </a:lnTo>
                  <a:lnTo>
                    <a:pt x="1233792" y="385763"/>
                  </a:lnTo>
                  <a:lnTo>
                    <a:pt x="1255355" y="425888"/>
                  </a:lnTo>
                  <a:lnTo>
                    <a:pt x="1273978" y="467714"/>
                  </a:lnTo>
                  <a:lnTo>
                    <a:pt x="1289523" y="511104"/>
                  </a:lnTo>
                  <a:lnTo>
                    <a:pt x="1301854" y="555918"/>
                  </a:lnTo>
                  <a:lnTo>
                    <a:pt x="1310832" y="602021"/>
                  </a:lnTo>
                  <a:lnTo>
                    <a:pt x="1316319" y="649273"/>
                  </a:lnTo>
                  <a:lnTo>
                    <a:pt x="1318179" y="697538"/>
                  </a:lnTo>
                  <a:lnTo>
                    <a:pt x="1316328" y="745804"/>
                  </a:lnTo>
                  <a:lnTo>
                    <a:pt x="1310866" y="793056"/>
                  </a:lnTo>
                  <a:lnTo>
                    <a:pt x="1301927" y="839159"/>
                  </a:lnTo>
                  <a:lnTo>
                    <a:pt x="1289646" y="883973"/>
                  </a:lnTo>
                  <a:lnTo>
                    <a:pt x="1274158" y="927363"/>
                  </a:lnTo>
                  <a:lnTo>
                    <a:pt x="1255598" y="969189"/>
                  </a:lnTo>
                  <a:lnTo>
                    <a:pt x="1234102" y="1009314"/>
                  </a:lnTo>
                  <a:lnTo>
                    <a:pt x="1209803" y="1047600"/>
                  </a:lnTo>
                  <a:lnTo>
                    <a:pt x="1182837" y="1083911"/>
                  </a:lnTo>
                  <a:lnTo>
                    <a:pt x="1153339" y="1118108"/>
                  </a:lnTo>
                  <a:lnTo>
                    <a:pt x="1121443" y="1150053"/>
                  </a:lnTo>
                  <a:lnTo>
                    <a:pt x="1087285" y="1179610"/>
                  </a:lnTo>
                  <a:lnTo>
                    <a:pt x="1051000" y="1206639"/>
                  </a:lnTo>
                  <a:lnTo>
                    <a:pt x="1012723" y="1231004"/>
                  </a:lnTo>
                  <a:lnTo>
                    <a:pt x="972587" y="1252568"/>
                  </a:lnTo>
                  <a:lnTo>
                    <a:pt x="930730" y="1271191"/>
                  </a:lnTo>
                  <a:lnTo>
                    <a:pt x="887284" y="1286737"/>
                  </a:lnTo>
                  <a:lnTo>
                    <a:pt x="842386" y="1299068"/>
                  </a:lnTo>
                  <a:lnTo>
                    <a:pt x="796170" y="1308046"/>
                  </a:lnTo>
                  <a:lnTo>
                    <a:pt x="748771" y="1313534"/>
                  </a:lnTo>
                  <a:lnTo>
                    <a:pt x="700324" y="1315394"/>
                  </a:lnTo>
                  <a:lnTo>
                    <a:pt x="1028801" y="1315394"/>
                  </a:lnTo>
                  <a:lnTo>
                    <a:pt x="1091192" y="1278003"/>
                  </a:lnTo>
                  <a:lnTo>
                    <a:pt x="1127408" y="1251647"/>
                  </a:lnTo>
                  <a:lnTo>
                    <a:pt x="1161811" y="1223071"/>
                  </a:lnTo>
                  <a:lnTo>
                    <a:pt x="1194298" y="1192379"/>
                  </a:lnTo>
                  <a:lnTo>
                    <a:pt x="1224769" y="1159679"/>
                  </a:lnTo>
                  <a:lnTo>
                    <a:pt x="1253121" y="1125074"/>
                  </a:lnTo>
                  <a:lnTo>
                    <a:pt x="1279254" y="1088671"/>
                  </a:lnTo>
                  <a:lnTo>
                    <a:pt x="1303067" y="1050575"/>
                  </a:lnTo>
                  <a:lnTo>
                    <a:pt x="1324457" y="1010892"/>
                  </a:lnTo>
                  <a:lnTo>
                    <a:pt x="1343324" y="969728"/>
                  </a:lnTo>
                  <a:lnTo>
                    <a:pt x="1359567" y="927187"/>
                  </a:lnTo>
                  <a:lnTo>
                    <a:pt x="1373083" y="883376"/>
                  </a:lnTo>
                  <a:lnTo>
                    <a:pt x="1383772" y="838400"/>
                  </a:lnTo>
                  <a:lnTo>
                    <a:pt x="1391533" y="792365"/>
                  </a:lnTo>
                  <a:lnTo>
                    <a:pt x="1396263" y="745376"/>
                  </a:lnTo>
                  <a:lnTo>
                    <a:pt x="1397863" y="697538"/>
                  </a:lnTo>
                  <a:lnTo>
                    <a:pt x="1396249" y="649875"/>
                  </a:lnTo>
                  <a:lnTo>
                    <a:pt x="1391479" y="603059"/>
                  </a:lnTo>
                  <a:lnTo>
                    <a:pt x="1383657" y="557196"/>
                  </a:lnTo>
                  <a:lnTo>
                    <a:pt x="1372889" y="512391"/>
                  </a:lnTo>
                  <a:lnTo>
                    <a:pt x="1359278" y="468747"/>
                  </a:lnTo>
                  <a:lnTo>
                    <a:pt x="1342931" y="426372"/>
                  </a:lnTo>
                  <a:lnTo>
                    <a:pt x="1323952" y="385369"/>
                  </a:lnTo>
                  <a:lnTo>
                    <a:pt x="1302445" y="345843"/>
                  </a:lnTo>
                  <a:lnTo>
                    <a:pt x="1278517" y="307899"/>
                  </a:lnTo>
                  <a:lnTo>
                    <a:pt x="1252272" y="271643"/>
                  </a:lnTo>
                  <a:lnTo>
                    <a:pt x="1223814" y="237179"/>
                  </a:lnTo>
                  <a:lnTo>
                    <a:pt x="1193250" y="204612"/>
                  </a:lnTo>
                  <a:lnTo>
                    <a:pt x="1160683" y="174048"/>
                  </a:lnTo>
                  <a:lnTo>
                    <a:pt x="1126219" y="145590"/>
                  </a:lnTo>
                  <a:lnTo>
                    <a:pt x="1089963" y="119345"/>
                  </a:lnTo>
                  <a:lnTo>
                    <a:pt x="1052019" y="95417"/>
                  </a:lnTo>
                  <a:lnTo>
                    <a:pt x="1023103" y="79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8182691" y="243444"/>
              <a:ext cx="1398270" cy="1398270"/>
            </a:xfrm>
            <a:custGeom>
              <a:avLst/>
              <a:gdLst/>
              <a:ahLst/>
              <a:cxnLst/>
              <a:rect l="l" t="t" r="r" b="b"/>
              <a:pathLst>
                <a:path w="1398269" h="1398270">
                  <a:moveTo>
                    <a:pt x="1397863" y="697538"/>
                  </a:moveTo>
                  <a:lnTo>
                    <a:pt x="1396249" y="649875"/>
                  </a:lnTo>
                  <a:lnTo>
                    <a:pt x="1391479" y="603059"/>
                  </a:lnTo>
                  <a:lnTo>
                    <a:pt x="1383657" y="557196"/>
                  </a:lnTo>
                  <a:lnTo>
                    <a:pt x="1372889" y="512391"/>
                  </a:lnTo>
                  <a:lnTo>
                    <a:pt x="1359278" y="468747"/>
                  </a:lnTo>
                  <a:lnTo>
                    <a:pt x="1342931" y="426372"/>
                  </a:lnTo>
                  <a:lnTo>
                    <a:pt x="1323952" y="385369"/>
                  </a:lnTo>
                  <a:lnTo>
                    <a:pt x="1302445" y="345843"/>
                  </a:lnTo>
                  <a:lnTo>
                    <a:pt x="1278517" y="307899"/>
                  </a:lnTo>
                  <a:lnTo>
                    <a:pt x="1252272" y="271643"/>
                  </a:lnTo>
                  <a:lnTo>
                    <a:pt x="1223814" y="237179"/>
                  </a:lnTo>
                  <a:lnTo>
                    <a:pt x="1193250" y="204612"/>
                  </a:lnTo>
                  <a:lnTo>
                    <a:pt x="1160683" y="174048"/>
                  </a:lnTo>
                  <a:lnTo>
                    <a:pt x="1126219" y="145590"/>
                  </a:lnTo>
                  <a:lnTo>
                    <a:pt x="1089963" y="119345"/>
                  </a:lnTo>
                  <a:lnTo>
                    <a:pt x="1052019" y="95417"/>
                  </a:lnTo>
                  <a:lnTo>
                    <a:pt x="1012494" y="73911"/>
                  </a:lnTo>
                  <a:lnTo>
                    <a:pt x="971490" y="54931"/>
                  </a:lnTo>
                  <a:lnTo>
                    <a:pt x="929115" y="38584"/>
                  </a:lnTo>
                  <a:lnTo>
                    <a:pt x="885472" y="24973"/>
                  </a:lnTo>
                  <a:lnTo>
                    <a:pt x="840666" y="14205"/>
                  </a:lnTo>
                  <a:lnTo>
                    <a:pt x="794803" y="6383"/>
                  </a:lnTo>
                  <a:lnTo>
                    <a:pt x="747987" y="1613"/>
                  </a:lnTo>
                  <a:lnTo>
                    <a:pt x="700324" y="0"/>
                  </a:lnTo>
                  <a:lnTo>
                    <a:pt x="652647" y="1620"/>
                  </a:lnTo>
                  <a:lnTo>
                    <a:pt x="605792" y="6411"/>
                  </a:lnTo>
                  <a:lnTo>
                    <a:pt x="559865" y="14268"/>
                  </a:lnTo>
                  <a:lnTo>
                    <a:pt x="514973" y="25084"/>
                  </a:lnTo>
                  <a:lnTo>
                    <a:pt x="471225" y="38754"/>
                  </a:lnTo>
                  <a:lnTo>
                    <a:pt x="428726" y="55172"/>
                  </a:lnTo>
                  <a:lnTo>
                    <a:pt x="387586" y="74234"/>
                  </a:lnTo>
                  <a:lnTo>
                    <a:pt x="347911" y="95832"/>
                  </a:lnTo>
                  <a:lnTo>
                    <a:pt x="309808" y="119862"/>
                  </a:lnTo>
                  <a:lnTo>
                    <a:pt x="273385" y="146219"/>
                  </a:lnTo>
                  <a:lnTo>
                    <a:pt x="238750" y="174796"/>
                  </a:lnTo>
                  <a:lnTo>
                    <a:pt x="206009" y="205488"/>
                  </a:lnTo>
                  <a:lnTo>
                    <a:pt x="175270" y="238189"/>
                  </a:lnTo>
                  <a:lnTo>
                    <a:pt x="146641" y="272795"/>
                  </a:lnTo>
                  <a:lnTo>
                    <a:pt x="120229" y="309198"/>
                  </a:lnTo>
                  <a:lnTo>
                    <a:pt x="96141" y="347295"/>
                  </a:lnTo>
                  <a:lnTo>
                    <a:pt x="74485" y="386978"/>
                  </a:lnTo>
                  <a:lnTo>
                    <a:pt x="55368" y="428143"/>
                  </a:lnTo>
                  <a:lnTo>
                    <a:pt x="38897" y="470684"/>
                  </a:lnTo>
                  <a:lnTo>
                    <a:pt x="25180" y="514496"/>
                  </a:lnTo>
                  <a:lnTo>
                    <a:pt x="14325" y="559472"/>
                  </a:lnTo>
                  <a:lnTo>
                    <a:pt x="6438" y="605508"/>
                  </a:lnTo>
                  <a:lnTo>
                    <a:pt x="1627" y="652497"/>
                  </a:lnTo>
                  <a:lnTo>
                    <a:pt x="0" y="700334"/>
                  </a:lnTo>
                  <a:lnTo>
                    <a:pt x="1620" y="748157"/>
                  </a:lnTo>
                  <a:lnTo>
                    <a:pt x="6411" y="795106"/>
                  </a:lnTo>
                  <a:lnTo>
                    <a:pt x="14267" y="841076"/>
                  </a:lnTo>
                  <a:lnTo>
                    <a:pt x="25083" y="885965"/>
                  </a:lnTo>
                  <a:lnTo>
                    <a:pt x="38753" y="929670"/>
                  </a:lnTo>
                  <a:lnTo>
                    <a:pt x="55171" y="972087"/>
                  </a:lnTo>
                  <a:lnTo>
                    <a:pt x="74231" y="1013113"/>
                  </a:lnTo>
                  <a:lnTo>
                    <a:pt x="95829" y="1052646"/>
                  </a:lnTo>
                  <a:lnTo>
                    <a:pt x="119859" y="1090582"/>
                  </a:lnTo>
                  <a:lnTo>
                    <a:pt x="146215" y="1126818"/>
                  </a:lnTo>
                  <a:lnTo>
                    <a:pt x="174791" y="1161251"/>
                  </a:lnTo>
                  <a:lnTo>
                    <a:pt x="205483" y="1193777"/>
                  </a:lnTo>
                  <a:lnTo>
                    <a:pt x="238184" y="1224294"/>
                  </a:lnTo>
                  <a:lnTo>
                    <a:pt x="272788" y="1252699"/>
                  </a:lnTo>
                  <a:lnTo>
                    <a:pt x="309191" y="1278888"/>
                  </a:lnTo>
                  <a:lnTo>
                    <a:pt x="347287" y="1302758"/>
                  </a:lnTo>
                  <a:lnTo>
                    <a:pt x="386970" y="1324206"/>
                  </a:lnTo>
                  <a:lnTo>
                    <a:pt x="428134" y="1343128"/>
                  </a:lnTo>
                  <a:lnTo>
                    <a:pt x="470675" y="1359423"/>
                  </a:lnTo>
                  <a:lnTo>
                    <a:pt x="514486" y="1372986"/>
                  </a:lnTo>
                  <a:lnTo>
                    <a:pt x="559462" y="1383715"/>
                  </a:lnTo>
                  <a:lnTo>
                    <a:pt x="605497" y="1391506"/>
                  </a:lnTo>
                  <a:lnTo>
                    <a:pt x="652486" y="1396256"/>
                  </a:lnTo>
                  <a:lnTo>
                    <a:pt x="700324" y="1397863"/>
                  </a:lnTo>
                  <a:lnTo>
                    <a:pt x="748308" y="1396242"/>
                  </a:lnTo>
                  <a:lnTo>
                    <a:pt x="795390" y="1391451"/>
                  </a:lnTo>
                  <a:lnTo>
                    <a:pt x="841469" y="1383595"/>
                  </a:lnTo>
                  <a:lnTo>
                    <a:pt x="886442" y="1372779"/>
                  </a:lnTo>
                  <a:lnTo>
                    <a:pt x="930210" y="1359110"/>
                  </a:lnTo>
                  <a:lnTo>
                    <a:pt x="972670" y="1342692"/>
                  </a:lnTo>
                  <a:lnTo>
                    <a:pt x="1013721" y="1323631"/>
                  </a:lnTo>
                  <a:lnTo>
                    <a:pt x="1053262" y="1302033"/>
                  </a:lnTo>
                  <a:lnTo>
                    <a:pt x="1091192" y="1278003"/>
                  </a:lnTo>
                  <a:lnTo>
                    <a:pt x="1127408" y="1251647"/>
                  </a:lnTo>
                  <a:lnTo>
                    <a:pt x="1161811" y="1223071"/>
                  </a:lnTo>
                  <a:lnTo>
                    <a:pt x="1194298" y="1192379"/>
                  </a:lnTo>
                  <a:lnTo>
                    <a:pt x="1224769" y="1159679"/>
                  </a:lnTo>
                  <a:lnTo>
                    <a:pt x="1253121" y="1125074"/>
                  </a:lnTo>
                  <a:lnTo>
                    <a:pt x="1279254" y="1088671"/>
                  </a:lnTo>
                  <a:lnTo>
                    <a:pt x="1303067" y="1050575"/>
                  </a:lnTo>
                  <a:lnTo>
                    <a:pt x="1324457" y="1010892"/>
                  </a:lnTo>
                  <a:lnTo>
                    <a:pt x="1343324" y="969728"/>
                  </a:lnTo>
                  <a:lnTo>
                    <a:pt x="1359567" y="927187"/>
                  </a:lnTo>
                  <a:lnTo>
                    <a:pt x="1373083" y="883376"/>
                  </a:lnTo>
                  <a:lnTo>
                    <a:pt x="1383772" y="838400"/>
                  </a:lnTo>
                  <a:lnTo>
                    <a:pt x="1391533" y="792365"/>
                  </a:lnTo>
                  <a:lnTo>
                    <a:pt x="1396263" y="745376"/>
                  </a:lnTo>
                  <a:lnTo>
                    <a:pt x="1397863" y="697538"/>
                  </a:lnTo>
                  <a:close/>
                </a:path>
                <a:path w="1398269" h="1398270">
                  <a:moveTo>
                    <a:pt x="700324" y="1315394"/>
                  </a:moveTo>
                  <a:lnTo>
                    <a:pt x="651869" y="1313534"/>
                  </a:lnTo>
                  <a:lnTo>
                    <a:pt x="604445" y="1308046"/>
                  </a:lnTo>
                  <a:lnTo>
                    <a:pt x="558188" y="1299068"/>
                  </a:lnTo>
                  <a:lnTo>
                    <a:pt x="513235" y="1286737"/>
                  </a:lnTo>
                  <a:lnTo>
                    <a:pt x="469723" y="1271191"/>
                  </a:lnTo>
                  <a:lnTo>
                    <a:pt x="427789" y="1252568"/>
                  </a:lnTo>
                  <a:lnTo>
                    <a:pt x="387568" y="1231004"/>
                  </a:lnTo>
                  <a:lnTo>
                    <a:pt x="349199" y="1206639"/>
                  </a:lnTo>
                  <a:lnTo>
                    <a:pt x="312818" y="1179610"/>
                  </a:lnTo>
                  <a:lnTo>
                    <a:pt x="278562" y="1150053"/>
                  </a:lnTo>
                  <a:lnTo>
                    <a:pt x="246567" y="1118108"/>
                  </a:lnTo>
                  <a:lnTo>
                    <a:pt x="216969" y="1083911"/>
                  </a:lnTo>
                  <a:lnTo>
                    <a:pt x="189907" y="1047600"/>
                  </a:lnTo>
                  <a:lnTo>
                    <a:pt x="165517" y="1009314"/>
                  </a:lnTo>
                  <a:lnTo>
                    <a:pt x="143934" y="969189"/>
                  </a:lnTo>
                  <a:lnTo>
                    <a:pt x="125297" y="927363"/>
                  </a:lnTo>
                  <a:lnTo>
                    <a:pt x="109742" y="883973"/>
                  </a:lnTo>
                  <a:lnTo>
                    <a:pt x="97406" y="839159"/>
                  </a:lnTo>
                  <a:lnTo>
                    <a:pt x="88425" y="793056"/>
                  </a:lnTo>
                  <a:lnTo>
                    <a:pt x="82936" y="745804"/>
                  </a:lnTo>
                  <a:lnTo>
                    <a:pt x="81076" y="697538"/>
                  </a:lnTo>
                  <a:lnTo>
                    <a:pt x="82945" y="649273"/>
                  </a:lnTo>
                  <a:lnTo>
                    <a:pt x="88459" y="602021"/>
                  </a:lnTo>
                  <a:lnTo>
                    <a:pt x="97479" y="555918"/>
                  </a:lnTo>
                  <a:lnTo>
                    <a:pt x="109866" y="511104"/>
                  </a:lnTo>
                  <a:lnTo>
                    <a:pt x="125479" y="467714"/>
                  </a:lnTo>
                  <a:lnTo>
                    <a:pt x="144180" y="425888"/>
                  </a:lnTo>
                  <a:lnTo>
                    <a:pt x="165828" y="385763"/>
                  </a:lnTo>
                  <a:lnTo>
                    <a:pt x="190285" y="347476"/>
                  </a:lnTo>
                  <a:lnTo>
                    <a:pt x="217411" y="311166"/>
                  </a:lnTo>
                  <a:lnTo>
                    <a:pt x="247067" y="276969"/>
                  </a:lnTo>
                  <a:lnTo>
                    <a:pt x="279112" y="245024"/>
                  </a:lnTo>
                  <a:lnTo>
                    <a:pt x="313407" y="215467"/>
                  </a:lnTo>
                  <a:lnTo>
                    <a:pt x="349814" y="188438"/>
                  </a:lnTo>
                  <a:lnTo>
                    <a:pt x="388192" y="164072"/>
                  </a:lnTo>
                  <a:lnTo>
                    <a:pt x="428402" y="142509"/>
                  </a:lnTo>
                  <a:lnTo>
                    <a:pt x="470305" y="123886"/>
                  </a:lnTo>
                  <a:lnTo>
                    <a:pt x="513760" y="108340"/>
                  </a:lnTo>
                  <a:lnTo>
                    <a:pt x="558630" y="96009"/>
                  </a:lnTo>
                  <a:lnTo>
                    <a:pt x="604773" y="87031"/>
                  </a:lnTo>
                  <a:lnTo>
                    <a:pt x="652051" y="81543"/>
                  </a:lnTo>
                  <a:lnTo>
                    <a:pt x="700324" y="79683"/>
                  </a:lnTo>
                  <a:lnTo>
                    <a:pt x="748590" y="81543"/>
                  </a:lnTo>
                  <a:lnTo>
                    <a:pt x="795844" y="87031"/>
                  </a:lnTo>
                  <a:lnTo>
                    <a:pt x="841947" y="96009"/>
                  </a:lnTo>
                  <a:lnTo>
                    <a:pt x="886763" y="108340"/>
                  </a:lnTo>
                  <a:lnTo>
                    <a:pt x="930152" y="123886"/>
                  </a:lnTo>
                  <a:lnTo>
                    <a:pt x="971978" y="142509"/>
                  </a:lnTo>
                  <a:lnTo>
                    <a:pt x="1012104" y="164072"/>
                  </a:lnTo>
                  <a:lnTo>
                    <a:pt x="1050390" y="188438"/>
                  </a:lnTo>
                  <a:lnTo>
                    <a:pt x="1086701" y="215467"/>
                  </a:lnTo>
                  <a:lnTo>
                    <a:pt x="1120897" y="245024"/>
                  </a:lnTo>
                  <a:lnTo>
                    <a:pt x="1152842" y="276969"/>
                  </a:lnTo>
                  <a:lnTo>
                    <a:pt x="1182398" y="311166"/>
                  </a:lnTo>
                  <a:lnTo>
                    <a:pt x="1209427" y="347476"/>
                  </a:lnTo>
                  <a:lnTo>
                    <a:pt x="1233792" y="385763"/>
                  </a:lnTo>
                  <a:lnTo>
                    <a:pt x="1255355" y="425888"/>
                  </a:lnTo>
                  <a:lnTo>
                    <a:pt x="1273978" y="467714"/>
                  </a:lnTo>
                  <a:lnTo>
                    <a:pt x="1289523" y="511104"/>
                  </a:lnTo>
                  <a:lnTo>
                    <a:pt x="1301854" y="555918"/>
                  </a:lnTo>
                  <a:lnTo>
                    <a:pt x="1310832" y="602021"/>
                  </a:lnTo>
                  <a:lnTo>
                    <a:pt x="1316319" y="649273"/>
                  </a:lnTo>
                  <a:lnTo>
                    <a:pt x="1318179" y="697538"/>
                  </a:lnTo>
                  <a:lnTo>
                    <a:pt x="1316328" y="745804"/>
                  </a:lnTo>
                  <a:lnTo>
                    <a:pt x="1310866" y="793056"/>
                  </a:lnTo>
                  <a:lnTo>
                    <a:pt x="1301927" y="839159"/>
                  </a:lnTo>
                  <a:lnTo>
                    <a:pt x="1289646" y="883973"/>
                  </a:lnTo>
                  <a:lnTo>
                    <a:pt x="1274158" y="927363"/>
                  </a:lnTo>
                  <a:lnTo>
                    <a:pt x="1255598" y="969189"/>
                  </a:lnTo>
                  <a:lnTo>
                    <a:pt x="1234102" y="1009314"/>
                  </a:lnTo>
                  <a:lnTo>
                    <a:pt x="1209803" y="1047600"/>
                  </a:lnTo>
                  <a:lnTo>
                    <a:pt x="1182837" y="1083911"/>
                  </a:lnTo>
                  <a:lnTo>
                    <a:pt x="1153339" y="1118108"/>
                  </a:lnTo>
                  <a:lnTo>
                    <a:pt x="1121443" y="1150053"/>
                  </a:lnTo>
                  <a:lnTo>
                    <a:pt x="1087285" y="1179610"/>
                  </a:lnTo>
                  <a:lnTo>
                    <a:pt x="1051000" y="1206639"/>
                  </a:lnTo>
                  <a:lnTo>
                    <a:pt x="1012723" y="1231004"/>
                  </a:lnTo>
                  <a:lnTo>
                    <a:pt x="972587" y="1252568"/>
                  </a:lnTo>
                  <a:lnTo>
                    <a:pt x="930730" y="1271191"/>
                  </a:lnTo>
                  <a:lnTo>
                    <a:pt x="887284" y="1286737"/>
                  </a:lnTo>
                  <a:lnTo>
                    <a:pt x="842386" y="1299068"/>
                  </a:lnTo>
                  <a:lnTo>
                    <a:pt x="796170" y="1308046"/>
                  </a:lnTo>
                  <a:lnTo>
                    <a:pt x="748771" y="1313534"/>
                  </a:lnTo>
                  <a:lnTo>
                    <a:pt x="700324" y="1315394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8628830" y="448930"/>
              <a:ext cx="503555" cy="987425"/>
            </a:xfrm>
            <a:custGeom>
              <a:avLst/>
              <a:gdLst/>
              <a:ahLst/>
              <a:cxnLst/>
              <a:rect l="l" t="t" r="r" b="b"/>
              <a:pathLst>
                <a:path w="503555" h="987425">
                  <a:moveTo>
                    <a:pt x="41493" y="643240"/>
                  </a:moveTo>
                  <a:lnTo>
                    <a:pt x="26335" y="645823"/>
                  </a:lnTo>
                  <a:lnTo>
                    <a:pt x="13191" y="654685"/>
                  </a:lnTo>
                  <a:lnTo>
                    <a:pt x="3975" y="667483"/>
                  </a:lnTo>
                  <a:lnTo>
                    <a:pt x="0" y="682380"/>
                  </a:lnTo>
                  <a:lnTo>
                    <a:pt x="2576" y="697538"/>
                  </a:lnTo>
                  <a:lnTo>
                    <a:pt x="24812" y="747847"/>
                  </a:lnTo>
                  <a:lnTo>
                    <a:pt x="52328" y="791089"/>
                  </a:lnTo>
                  <a:lnTo>
                    <a:pt x="85047" y="827188"/>
                  </a:lnTo>
                  <a:lnTo>
                    <a:pt x="122892" y="856064"/>
                  </a:lnTo>
                  <a:lnTo>
                    <a:pt x="165785" y="877639"/>
                  </a:lnTo>
                  <a:lnTo>
                    <a:pt x="213648" y="891836"/>
                  </a:lnTo>
                  <a:lnTo>
                    <a:pt x="213648" y="946358"/>
                  </a:lnTo>
                  <a:lnTo>
                    <a:pt x="216838" y="962127"/>
                  </a:lnTo>
                  <a:lnTo>
                    <a:pt x="225533" y="975012"/>
                  </a:lnTo>
                  <a:lnTo>
                    <a:pt x="238421" y="983703"/>
                  </a:lnTo>
                  <a:lnTo>
                    <a:pt x="254192" y="986891"/>
                  </a:lnTo>
                  <a:lnTo>
                    <a:pt x="269960" y="983703"/>
                  </a:lnTo>
                  <a:lnTo>
                    <a:pt x="282845" y="975012"/>
                  </a:lnTo>
                  <a:lnTo>
                    <a:pt x="291536" y="962127"/>
                  </a:lnTo>
                  <a:lnTo>
                    <a:pt x="294724" y="946358"/>
                  </a:lnTo>
                  <a:lnTo>
                    <a:pt x="294724" y="897428"/>
                  </a:lnTo>
                  <a:lnTo>
                    <a:pt x="337316" y="892234"/>
                  </a:lnTo>
                  <a:lnTo>
                    <a:pt x="376502" y="881008"/>
                  </a:lnTo>
                  <a:lnTo>
                    <a:pt x="411494" y="864016"/>
                  </a:lnTo>
                  <a:lnTo>
                    <a:pt x="441505" y="841524"/>
                  </a:lnTo>
                  <a:lnTo>
                    <a:pt x="461758" y="817755"/>
                  </a:lnTo>
                  <a:lnTo>
                    <a:pt x="293332" y="817755"/>
                  </a:lnTo>
                  <a:lnTo>
                    <a:pt x="293332" y="807964"/>
                  </a:lnTo>
                  <a:lnTo>
                    <a:pt x="212256" y="807964"/>
                  </a:lnTo>
                  <a:lnTo>
                    <a:pt x="167699" y="788505"/>
                  </a:lnTo>
                  <a:lnTo>
                    <a:pt x="130481" y="759219"/>
                  </a:lnTo>
                  <a:lnTo>
                    <a:pt x="100601" y="719709"/>
                  </a:lnTo>
                  <a:lnTo>
                    <a:pt x="78061" y="669581"/>
                  </a:lnTo>
                  <a:lnTo>
                    <a:pt x="69192" y="656432"/>
                  </a:lnTo>
                  <a:lnTo>
                    <a:pt x="56391" y="647214"/>
                  </a:lnTo>
                  <a:lnTo>
                    <a:pt x="41493" y="643240"/>
                  </a:lnTo>
                  <a:close/>
                </a:path>
                <a:path w="503555" h="987425">
                  <a:moveTo>
                    <a:pt x="451260" y="554956"/>
                  </a:moveTo>
                  <a:lnTo>
                    <a:pt x="293332" y="554956"/>
                  </a:lnTo>
                  <a:lnTo>
                    <a:pt x="352567" y="580815"/>
                  </a:lnTo>
                  <a:lnTo>
                    <a:pt x="392932" y="610868"/>
                  </a:lnTo>
                  <a:lnTo>
                    <a:pt x="415999" y="646164"/>
                  </a:lnTo>
                  <a:lnTo>
                    <a:pt x="423338" y="687748"/>
                  </a:lnTo>
                  <a:lnTo>
                    <a:pt x="421566" y="716169"/>
                  </a:lnTo>
                  <a:lnTo>
                    <a:pt x="402300" y="764613"/>
                  </a:lnTo>
                  <a:lnTo>
                    <a:pt x="367046" y="796719"/>
                  </a:lnTo>
                  <a:lnTo>
                    <a:pt x="320522" y="814063"/>
                  </a:lnTo>
                  <a:lnTo>
                    <a:pt x="293332" y="817755"/>
                  </a:lnTo>
                  <a:lnTo>
                    <a:pt x="461758" y="817755"/>
                  </a:lnTo>
                  <a:lnTo>
                    <a:pt x="468215" y="810177"/>
                  </a:lnTo>
                  <a:lnTo>
                    <a:pt x="487458" y="773196"/>
                  </a:lnTo>
                  <a:lnTo>
                    <a:pt x="499101" y="731236"/>
                  </a:lnTo>
                  <a:lnTo>
                    <a:pt x="503011" y="684952"/>
                  </a:lnTo>
                  <a:lnTo>
                    <a:pt x="495651" y="630187"/>
                  </a:lnTo>
                  <a:lnTo>
                    <a:pt x="475624" y="585030"/>
                  </a:lnTo>
                  <a:lnTo>
                    <a:pt x="451260" y="554956"/>
                  </a:lnTo>
                  <a:close/>
                </a:path>
                <a:path w="503555" h="987425">
                  <a:moveTo>
                    <a:pt x="252788" y="0"/>
                  </a:moveTo>
                  <a:lnTo>
                    <a:pt x="237020" y="3189"/>
                  </a:lnTo>
                  <a:lnTo>
                    <a:pt x="224135" y="11884"/>
                  </a:lnTo>
                  <a:lnTo>
                    <a:pt x="215444" y="24772"/>
                  </a:lnTo>
                  <a:lnTo>
                    <a:pt x="212256" y="40543"/>
                  </a:lnTo>
                  <a:lnTo>
                    <a:pt x="212256" y="111839"/>
                  </a:lnTo>
                  <a:lnTo>
                    <a:pt x="150166" y="125401"/>
                  </a:lnTo>
                  <a:lnTo>
                    <a:pt x="102149" y="148529"/>
                  </a:lnTo>
                  <a:lnTo>
                    <a:pt x="66418" y="178472"/>
                  </a:lnTo>
                  <a:lnTo>
                    <a:pt x="41188" y="212479"/>
                  </a:lnTo>
                  <a:lnTo>
                    <a:pt x="24672" y="247796"/>
                  </a:lnTo>
                  <a:lnTo>
                    <a:pt x="10644" y="311355"/>
                  </a:lnTo>
                  <a:lnTo>
                    <a:pt x="9560" y="334094"/>
                  </a:lnTo>
                  <a:lnTo>
                    <a:pt x="18168" y="378002"/>
                  </a:lnTo>
                  <a:lnTo>
                    <a:pt x="41609" y="418378"/>
                  </a:lnTo>
                  <a:lnTo>
                    <a:pt x="76311" y="454483"/>
                  </a:lnTo>
                  <a:lnTo>
                    <a:pt x="118701" y="485580"/>
                  </a:lnTo>
                  <a:lnTo>
                    <a:pt x="165207" y="510930"/>
                  </a:lnTo>
                  <a:lnTo>
                    <a:pt x="212256" y="529795"/>
                  </a:lnTo>
                  <a:lnTo>
                    <a:pt x="212256" y="807964"/>
                  </a:lnTo>
                  <a:lnTo>
                    <a:pt x="293332" y="807964"/>
                  </a:lnTo>
                  <a:lnTo>
                    <a:pt x="293332" y="554956"/>
                  </a:lnTo>
                  <a:lnTo>
                    <a:pt x="451260" y="554956"/>
                  </a:lnTo>
                  <a:lnTo>
                    <a:pt x="409896" y="519532"/>
                  </a:lnTo>
                  <a:lnTo>
                    <a:pt x="370357" y="497187"/>
                  </a:lnTo>
                  <a:lnTo>
                    <a:pt x="330475" y="480440"/>
                  </a:lnTo>
                  <a:lnTo>
                    <a:pt x="293332" y="468289"/>
                  </a:lnTo>
                  <a:lnTo>
                    <a:pt x="293332" y="444520"/>
                  </a:lnTo>
                  <a:lnTo>
                    <a:pt x="215051" y="444520"/>
                  </a:lnTo>
                  <a:lnTo>
                    <a:pt x="166932" y="419602"/>
                  </a:lnTo>
                  <a:lnTo>
                    <a:pt x="127858" y="390882"/>
                  </a:lnTo>
                  <a:lnTo>
                    <a:pt x="101627" y="361374"/>
                  </a:lnTo>
                  <a:lnTo>
                    <a:pt x="92039" y="334094"/>
                  </a:lnTo>
                  <a:lnTo>
                    <a:pt x="95171" y="298877"/>
                  </a:lnTo>
                  <a:lnTo>
                    <a:pt x="106354" y="264064"/>
                  </a:lnTo>
                  <a:lnTo>
                    <a:pt x="128272" y="232741"/>
                  </a:lnTo>
                  <a:lnTo>
                    <a:pt x="163610" y="207992"/>
                  </a:lnTo>
                  <a:lnTo>
                    <a:pt x="215051" y="192905"/>
                  </a:lnTo>
                  <a:lnTo>
                    <a:pt x="436436" y="192905"/>
                  </a:lnTo>
                  <a:lnTo>
                    <a:pt x="399726" y="156977"/>
                  </a:lnTo>
                  <a:lnTo>
                    <a:pt x="352296" y="128661"/>
                  </a:lnTo>
                  <a:lnTo>
                    <a:pt x="293332" y="111839"/>
                  </a:lnTo>
                  <a:lnTo>
                    <a:pt x="293332" y="40543"/>
                  </a:lnTo>
                  <a:lnTo>
                    <a:pt x="290142" y="24772"/>
                  </a:lnTo>
                  <a:lnTo>
                    <a:pt x="281447" y="11884"/>
                  </a:lnTo>
                  <a:lnTo>
                    <a:pt x="268559" y="3189"/>
                  </a:lnTo>
                  <a:lnTo>
                    <a:pt x="252788" y="0"/>
                  </a:lnTo>
                  <a:close/>
                </a:path>
                <a:path w="503555" h="987425">
                  <a:moveTo>
                    <a:pt x="293332" y="192905"/>
                  </a:moveTo>
                  <a:lnTo>
                    <a:pt x="215051" y="192905"/>
                  </a:lnTo>
                  <a:lnTo>
                    <a:pt x="215051" y="444520"/>
                  </a:lnTo>
                  <a:lnTo>
                    <a:pt x="293332" y="444520"/>
                  </a:lnTo>
                  <a:lnTo>
                    <a:pt x="293332" y="192905"/>
                  </a:lnTo>
                  <a:close/>
                </a:path>
                <a:path w="503555" h="987425">
                  <a:moveTo>
                    <a:pt x="436436" y="192905"/>
                  </a:moveTo>
                  <a:lnTo>
                    <a:pt x="293332" y="192905"/>
                  </a:lnTo>
                  <a:lnTo>
                    <a:pt x="351012" y="220079"/>
                  </a:lnTo>
                  <a:lnTo>
                    <a:pt x="386809" y="260355"/>
                  </a:lnTo>
                  <a:lnTo>
                    <a:pt x="405571" y="299058"/>
                  </a:lnTo>
                  <a:lnTo>
                    <a:pt x="412145" y="321508"/>
                  </a:lnTo>
                  <a:lnTo>
                    <a:pt x="417980" y="336557"/>
                  </a:lnTo>
                  <a:lnTo>
                    <a:pt x="428400" y="347544"/>
                  </a:lnTo>
                  <a:lnTo>
                    <a:pt x="442226" y="353552"/>
                  </a:lnTo>
                  <a:lnTo>
                    <a:pt x="458280" y="353664"/>
                  </a:lnTo>
                  <a:lnTo>
                    <a:pt x="473328" y="347829"/>
                  </a:lnTo>
                  <a:lnTo>
                    <a:pt x="484314" y="337409"/>
                  </a:lnTo>
                  <a:lnTo>
                    <a:pt x="490319" y="323583"/>
                  </a:lnTo>
                  <a:lnTo>
                    <a:pt x="490425" y="307529"/>
                  </a:lnTo>
                  <a:lnTo>
                    <a:pt x="480971" y="272065"/>
                  </a:lnTo>
                  <a:lnTo>
                    <a:pt x="463247" y="232563"/>
                  </a:lnTo>
                  <a:lnTo>
                    <a:pt x="436436" y="1929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628830" y="448930"/>
              <a:ext cx="503555" cy="987425"/>
            </a:xfrm>
            <a:custGeom>
              <a:avLst/>
              <a:gdLst/>
              <a:ahLst/>
              <a:cxnLst/>
              <a:rect l="l" t="t" r="r" b="b"/>
              <a:pathLst>
                <a:path w="503555" h="987425">
                  <a:moveTo>
                    <a:pt x="293332" y="468289"/>
                  </a:moveTo>
                  <a:lnTo>
                    <a:pt x="293332" y="192905"/>
                  </a:lnTo>
                  <a:lnTo>
                    <a:pt x="351012" y="220079"/>
                  </a:lnTo>
                  <a:lnTo>
                    <a:pt x="386809" y="260355"/>
                  </a:lnTo>
                  <a:lnTo>
                    <a:pt x="405571" y="299058"/>
                  </a:lnTo>
                  <a:lnTo>
                    <a:pt x="412145" y="321508"/>
                  </a:lnTo>
                  <a:lnTo>
                    <a:pt x="417980" y="336557"/>
                  </a:lnTo>
                  <a:lnTo>
                    <a:pt x="428400" y="347544"/>
                  </a:lnTo>
                  <a:lnTo>
                    <a:pt x="442226" y="353552"/>
                  </a:lnTo>
                  <a:lnTo>
                    <a:pt x="458280" y="353664"/>
                  </a:lnTo>
                  <a:lnTo>
                    <a:pt x="473328" y="347829"/>
                  </a:lnTo>
                  <a:lnTo>
                    <a:pt x="484314" y="337409"/>
                  </a:lnTo>
                  <a:lnTo>
                    <a:pt x="490319" y="323583"/>
                  </a:lnTo>
                  <a:lnTo>
                    <a:pt x="490425" y="307529"/>
                  </a:lnTo>
                  <a:lnTo>
                    <a:pt x="480971" y="272065"/>
                  </a:lnTo>
                  <a:lnTo>
                    <a:pt x="463247" y="232563"/>
                  </a:lnTo>
                  <a:lnTo>
                    <a:pt x="436437" y="192906"/>
                  </a:lnTo>
                  <a:lnTo>
                    <a:pt x="399726" y="156977"/>
                  </a:lnTo>
                  <a:lnTo>
                    <a:pt x="352296" y="128661"/>
                  </a:lnTo>
                  <a:lnTo>
                    <a:pt x="293332" y="111839"/>
                  </a:lnTo>
                  <a:lnTo>
                    <a:pt x="293332" y="40543"/>
                  </a:lnTo>
                  <a:lnTo>
                    <a:pt x="290142" y="24772"/>
                  </a:lnTo>
                  <a:lnTo>
                    <a:pt x="281447" y="11884"/>
                  </a:lnTo>
                  <a:lnTo>
                    <a:pt x="268559" y="3189"/>
                  </a:lnTo>
                  <a:lnTo>
                    <a:pt x="252788" y="0"/>
                  </a:lnTo>
                  <a:lnTo>
                    <a:pt x="237020" y="3189"/>
                  </a:lnTo>
                  <a:lnTo>
                    <a:pt x="224135" y="11884"/>
                  </a:lnTo>
                  <a:lnTo>
                    <a:pt x="215444" y="24772"/>
                  </a:lnTo>
                  <a:lnTo>
                    <a:pt x="212256" y="40543"/>
                  </a:lnTo>
                  <a:lnTo>
                    <a:pt x="212256" y="111839"/>
                  </a:lnTo>
                  <a:lnTo>
                    <a:pt x="150166" y="125401"/>
                  </a:lnTo>
                  <a:lnTo>
                    <a:pt x="102149" y="148529"/>
                  </a:lnTo>
                  <a:lnTo>
                    <a:pt x="66418" y="178472"/>
                  </a:lnTo>
                  <a:lnTo>
                    <a:pt x="41188" y="212479"/>
                  </a:lnTo>
                  <a:lnTo>
                    <a:pt x="24672" y="247796"/>
                  </a:lnTo>
                  <a:lnTo>
                    <a:pt x="10644" y="311355"/>
                  </a:lnTo>
                  <a:lnTo>
                    <a:pt x="9560" y="334094"/>
                  </a:lnTo>
                  <a:lnTo>
                    <a:pt x="18168" y="378002"/>
                  </a:lnTo>
                  <a:lnTo>
                    <a:pt x="41609" y="418378"/>
                  </a:lnTo>
                  <a:lnTo>
                    <a:pt x="76311" y="454483"/>
                  </a:lnTo>
                  <a:lnTo>
                    <a:pt x="118701" y="485580"/>
                  </a:lnTo>
                  <a:lnTo>
                    <a:pt x="165207" y="510930"/>
                  </a:lnTo>
                  <a:lnTo>
                    <a:pt x="212256" y="529795"/>
                  </a:lnTo>
                  <a:lnTo>
                    <a:pt x="212256" y="807964"/>
                  </a:lnTo>
                  <a:lnTo>
                    <a:pt x="167699" y="788505"/>
                  </a:lnTo>
                  <a:lnTo>
                    <a:pt x="130481" y="759219"/>
                  </a:lnTo>
                  <a:lnTo>
                    <a:pt x="100601" y="719709"/>
                  </a:lnTo>
                  <a:lnTo>
                    <a:pt x="78061" y="669581"/>
                  </a:lnTo>
                  <a:lnTo>
                    <a:pt x="69192" y="656432"/>
                  </a:lnTo>
                  <a:lnTo>
                    <a:pt x="56391" y="647214"/>
                  </a:lnTo>
                  <a:lnTo>
                    <a:pt x="41493" y="643240"/>
                  </a:lnTo>
                  <a:lnTo>
                    <a:pt x="26335" y="645823"/>
                  </a:lnTo>
                  <a:lnTo>
                    <a:pt x="13191" y="654685"/>
                  </a:lnTo>
                  <a:lnTo>
                    <a:pt x="3975" y="667483"/>
                  </a:lnTo>
                  <a:lnTo>
                    <a:pt x="0" y="682380"/>
                  </a:lnTo>
                  <a:lnTo>
                    <a:pt x="2576" y="697538"/>
                  </a:lnTo>
                  <a:lnTo>
                    <a:pt x="24812" y="747847"/>
                  </a:lnTo>
                  <a:lnTo>
                    <a:pt x="52328" y="791089"/>
                  </a:lnTo>
                  <a:lnTo>
                    <a:pt x="85047" y="827188"/>
                  </a:lnTo>
                  <a:lnTo>
                    <a:pt x="122892" y="856064"/>
                  </a:lnTo>
                  <a:lnTo>
                    <a:pt x="165785" y="877639"/>
                  </a:lnTo>
                  <a:lnTo>
                    <a:pt x="213648" y="891836"/>
                  </a:lnTo>
                  <a:lnTo>
                    <a:pt x="213648" y="946358"/>
                  </a:lnTo>
                  <a:lnTo>
                    <a:pt x="216838" y="962127"/>
                  </a:lnTo>
                  <a:lnTo>
                    <a:pt x="225533" y="975012"/>
                  </a:lnTo>
                  <a:lnTo>
                    <a:pt x="238421" y="983703"/>
                  </a:lnTo>
                  <a:lnTo>
                    <a:pt x="254192" y="986891"/>
                  </a:lnTo>
                  <a:lnTo>
                    <a:pt x="269960" y="983703"/>
                  </a:lnTo>
                  <a:lnTo>
                    <a:pt x="282845" y="975012"/>
                  </a:lnTo>
                  <a:lnTo>
                    <a:pt x="291536" y="962127"/>
                  </a:lnTo>
                  <a:lnTo>
                    <a:pt x="294724" y="946358"/>
                  </a:lnTo>
                  <a:lnTo>
                    <a:pt x="294724" y="897428"/>
                  </a:lnTo>
                  <a:lnTo>
                    <a:pt x="337316" y="892234"/>
                  </a:lnTo>
                  <a:lnTo>
                    <a:pt x="376502" y="881008"/>
                  </a:lnTo>
                  <a:lnTo>
                    <a:pt x="411494" y="864016"/>
                  </a:lnTo>
                  <a:lnTo>
                    <a:pt x="468215" y="810177"/>
                  </a:lnTo>
                  <a:lnTo>
                    <a:pt x="487458" y="773196"/>
                  </a:lnTo>
                  <a:lnTo>
                    <a:pt x="499101" y="731236"/>
                  </a:lnTo>
                  <a:lnTo>
                    <a:pt x="503011" y="684952"/>
                  </a:lnTo>
                  <a:lnTo>
                    <a:pt x="495651" y="630187"/>
                  </a:lnTo>
                  <a:lnTo>
                    <a:pt x="475624" y="585030"/>
                  </a:lnTo>
                  <a:lnTo>
                    <a:pt x="446013" y="548479"/>
                  </a:lnTo>
                  <a:lnTo>
                    <a:pt x="409896" y="519532"/>
                  </a:lnTo>
                  <a:lnTo>
                    <a:pt x="370357" y="497187"/>
                  </a:lnTo>
                  <a:lnTo>
                    <a:pt x="330475" y="480440"/>
                  </a:lnTo>
                  <a:lnTo>
                    <a:pt x="293332" y="468289"/>
                  </a:lnTo>
                  <a:close/>
                </a:path>
                <a:path w="503555" h="987425">
                  <a:moveTo>
                    <a:pt x="92039" y="334094"/>
                  </a:moveTo>
                  <a:lnTo>
                    <a:pt x="106354" y="264064"/>
                  </a:lnTo>
                  <a:lnTo>
                    <a:pt x="128272" y="232741"/>
                  </a:lnTo>
                  <a:lnTo>
                    <a:pt x="163610" y="207992"/>
                  </a:lnTo>
                  <a:lnTo>
                    <a:pt x="215051" y="192905"/>
                  </a:lnTo>
                  <a:lnTo>
                    <a:pt x="215051" y="444520"/>
                  </a:lnTo>
                  <a:lnTo>
                    <a:pt x="166932" y="419602"/>
                  </a:lnTo>
                  <a:lnTo>
                    <a:pt x="127858" y="390882"/>
                  </a:lnTo>
                  <a:lnTo>
                    <a:pt x="101627" y="361374"/>
                  </a:lnTo>
                  <a:lnTo>
                    <a:pt x="92039" y="334094"/>
                  </a:lnTo>
                  <a:close/>
                </a:path>
                <a:path w="503555" h="987425">
                  <a:moveTo>
                    <a:pt x="385591" y="782803"/>
                  </a:moveTo>
                  <a:lnTo>
                    <a:pt x="367046" y="796719"/>
                  </a:lnTo>
                  <a:lnTo>
                    <a:pt x="345225" y="807095"/>
                  </a:lnTo>
                  <a:lnTo>
                    <a:pt x="320522" y="814063"/>
                  </a:lnTo>
                  <a:lnTo>
                    <a:pt x="293332" y="817755"/>
                  </a:lnTo>
                  <a:lnTo>
                    <a:pt x="293332" y="554956"/>
                  </a:lnTo>
                  <a:lnTo>
                    <a:pt x="352567" y="580815"/>
                  </a:lnTo>
                  <a:lnTo>
                    <a:pt x="392932" y="610868"/>
                  </a:lnTo>
                  <a:lnTo>
                    <a:pt x="415999" y="646164"/>
                  </a:lnTo>
                  <a:lnTo>
                    <a:pt x="423338" y="687748"/>
                  </a:lnTo>
                  <a:lnTo>
                    <a:pt x="421566" y="716169"/>
                  </a:lnTo>
                  <a:lnTo>
                    <a:pt x="414422" y="742096"/>
                  </a:lnTo>
                  <a:lnTo>
                    <a:pt x="402300" y="764613"/>
                  </a:lnTo>
                  <a:lnTo>
                    <a:pt x="385591" y="782803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9730975" y="4361972"/>
            <a:ext cx="1241425" cy="4279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Graduating</a:t>
            </a:r>
            <a:r>
              <a:rPr dirty="0" sz="1300" spc="70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with</a:t>
            </a:r>
            <a:endParaRPr sz="1300">
              <a:latin typeface="Avenir LT 65 Medium"/>
              <a:cs typeface="Avenir LT 65 Medium"/>
            </a:endParaRPr>
          </a:p>
          <a:p>
            <a:pPr marL="1270">
              <a:lnSpc>
                <a:spcPct val="100000"/>
              </a:lnSpc>
              <a:spcBef>
                <a:spcPts val="20"/>
              </a:spcBef>
            </a:pPr>
            <a:r>
              <a:rPr dirty="0" sz="1300" b="1">
                <a:latin typeface="Avenir LT 55 Roman"/>
                <a:cs typeface="Avenir LT 55 Roman"/>
              </a:rPr>
              <a:t>Education</a:t>
            </a:r>
            <a:r>
              <a:rPr dirty="0" sz="1300" spc="65" b="1">
                <a:latin typeface="Avenir LT 55 Roman"/>
                <a:cs typeface="Avenir LT 55 Roman"/>
              </a:rPr>
              <a:t> </a:t>
            </a:r>
            <a:r>
              <a:rPr dirty="0" sz="1300" spc="-20" b="1">
                <a:latin typeface="Avenir LT 55 Roman"/>
                <a:cs typeface="Avenir LT 55 Roman"/>
              </a:rPr>
              <a:t>Debt</a:t>
            </a:r>
            <a:endParaRPr sz="1300">
              <a:latin typeface="Avenir LT 55 Roman"/>
              <a:cs typeface="Avenir LT 55 Roman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579022" y="6808641"/>
            <a:ext cx="1545590" cy="4279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Graduating</a:t>
            </a:r>
            <a:r>
              <a:rPr dirty="0" sz="1300" spc="70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with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ct val="100000"/>
              </a:lnSpc>
              <a:spcBef>
                <a:spcPts val="20"/>
              </a:spcBef>
            </a:pPr>
            <a:r>
              <a:rPr dirty="0" sz="1300" b="1">
                <a:latin typeface="Avenir LT 55 Roman"/>
                <a:cs typeface="Avenir LT 55 Roman"/>
              </a:rPr>
              <a:t>Dental</a:t>
            </a:r>
            <a:r>
              <a:rPr dirty="0" sz="1300" spc="45" b="1">
                <a:latin typeface="Avenir LT 55 Roman"/>
                <a:cs typeface="Avenir LT 55 Roman"/>
              </a:rPr>
              <a:t> </a:t>
            </a:r>
            <a:r>
              <a:rPr dirty="0" sz="1300" b="1">
                <a:latin typeface="Avenir LT 55 Roman"/>
                <a:cs typeface="Avenir LT 55 Roman"/>
              </a:rPr>
              <a:t>School</a:t>
            </a:r>
            <a:r>
              <a:rPr dirty="0" sz="1300" spc="45" b="1">
                <a:latin typeface="Avenir LT 55 Roman"/>
                <a:cs typeface="Avenir LT 55 Roman"/>
              </a:rPr>
              <a:t> </a:t>
            </a:r>
            <a:r>
              <a:rPr dirty="0" sz="1300" spc="-20" b="1">
                <a:latin typeface="Avenir LT 55 Roman"/>
                <a:cs typeface="Avenir LT 55 Roman"/>
              </a:rPr>
              <a:t>Debt</a:t>
            </a:r>
            <a:endParaRPr sz="1300">
              <a:latin typeface="Avenir LT 55 Roman"/>
              <a:cs typeface="Avenir LT 55 Roman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4617276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5481921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>
                <a:latin typeface="Arial"/>
                <a:cs typeface="Arial"/>
              </a:rPr>
              <a:t>2019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6357119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2020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7232318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2021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8093611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2022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8972328" y="8577635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4471660" y="7061606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$270.1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4471660" y="5412392"/>
            <a:ext cx="1169035" cy="52768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528955">
              <a:lnSpc>
                <a:spcPct val="100000"/>
              </a:lnSpc>
              <a:spcBef>
                <a:spcPts val="270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$284.8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$281.7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5657070" y="6835383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$272.9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6180175" y="4510196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$297.0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6267968" y="6102036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$284.2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7075055" y="4803226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$293.0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7030966" y="6280318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$280.0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7961078" y="4730643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$293.8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7845946" y="6280318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$280.1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8756999" y="4538112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$296.5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8756999" y="6238539"/>
            <a:ext cx="6400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$280.7</a:t>
            </a:r>
            <a:endParaRPr sz="1500">
              <a:latin typeface="Avenir LT 65 Medium"/>
              <a:cs typeface="Avenir LT 65 Medium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14378778" y="4584094"/>
            <a:ext cx="5172710" cy="3973195"/>
            <a:chOff x="14378778" y="4584094"/>
            <a:chExt cx="5172710" cy="3973195"/>
          </a:xfrm>
        </p:grpSpPr>
        <p:sp>
          <p:nvSpPr>
            <p:cNvPr id="42" name="object 42" descr=""/>
            <p:cNvSpPr/>
            <p:nvPr/>
          </p:nvSpPr>
          <p:spPr>
            <a:xfrm>
              <a:off x="14384013" y="8448616"/>
              <a:ext cx="5162550" cy="103505"/>
            </a:xfrm>
            <a:custGeom>
              <a:avLst/>
              <a:gdLst/>
              <a:ahLst/>
              <a:cxnLst/>
              <a:rect l="l" t="t" r="r" b="b"/>
              <a:pathLst>
                <a:path w="5162550" h="103504">
                  <a:moveTo>
                    <a:pt x="0" y="102960"/>
                  </a:moveTo>
                  <a:lnTo>
                    <a:pt x="5162146" y="102960"/>
                  </a:lnTo>
                </a:path>
                <a:path w="5162550" h="103504">
                  <a:moveTo>
                    <a:pt x="808006" y="102960"/>
                  </a:moveTo>
                  <a:lnTo>
                    <a:pt x="808006" y="0"/>
                  </a:lnTo>
                </a:path>
                <a:path w="5162550" h="103504">
                  <a:moveTo>
                    <a:pt x="1678828" y="102960"/>
                  </a:moveTo>
                  <a:lnTo>
                    <a:pt x="1678828" y="0"/>
                  </a:lnTo>
                </a:path>
                <a:path w="5162550" h="103504">
                  <a:moveTo>
                    <a:pt x="2549660" y="102960"/>
                  </a:moveTo>
                  <a:lnTo>
                    <a:pt x="2549660" y="0"/>
                  </a:lnTo>
                </a:path>
                <a:path w="5162550" h="103504">
                  <a:moveTo>
                    <a:pt x="3420492" y="102960"/>
                  </a:moveTo>
                  <a:lnTo>
                    <a:pt x="3420492" y="0"/>
                  </a:lnTo>
                </a:path>
                <a:path w="5162550" h="103504">
                  <a:moveTo>
                    <a:pt x="4291314" y="102960"/>
                  </a:moveTo>
                  <a:lnTo>
                    <a:pt x="4291314" y="0"/>
                  </a:lnTo>
                </a:path>
                <a:path w="5162550" h="103504">
                  <a:moveTo>
                    <a:pt x="5162146" y="102960"/>
                  </a:moveTo>
                  <a:lnTo>
                    <a:pt x="5162146" y="0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4384013" y="4589330"/>
              <a:ext cx="130810" cy="3962400"/>
            </a:xfrm>
            <a:custGeom>
              <a:avLst/>
              <a:gdLst/>
              <a:ahLst/>
              <a:cxnLst/>
              <a:rect l="l" t="t" r="r" b="b"/>
              <a:pathLst>
                <a:path w="130809" h="3962400">
                  <a:moveTo>
                    <a:pt x="0" y="3962245"/>
                  </a:moveTo>
                  <a:lnTo>
                    <a:pt x="0" y="0"/>
                  </a:lnTo>
                </a:path>
                <a:path w="130809" h="3962400">
                  <a:moveTo>
                    <a:pt x="0" y="1981122"/>
                  </a:moveTo>
                  <a:lnTo>
                    <a:pt x="130624" y="1981122"/>
                  </a:lnTo>
                </a:path>
                <a:path w="130809" h="3962400">
                  <a:moveTo>
                    <a:pt x="0" y="0"/>
                  </a:moveTo>
                  <a:lnTo>
                    <a:pt x="130624" y="0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4757937" y="4819911"/>
              <a:ext cx="4284345" cy="1207135"/>
            </a:xfrm>
            <a:custGeom>
              <a:avLst/>
              <a:gdLst/>
              <a:ahLst/>
              <a:cxnLst/>
              <a:rect l="l" t="t" r="r" b="b"/>
              <a:pathLst>
                <a:path w="4284344" h="1207135">
                  <a:moveTo>
                    <a:pt x="856832" y="962326"/>
                  </a:moveTo>
                  <a:lnTo>
                    <a:pt x="0" y="1206853"/>
                  </a:lnTo>
                </a:path>
                <a:path w="4284344" h="1207135">
                  <a:moveTo>
                    <a:pt x="1713665" y="0"/>
                  </a:moveTo>
                  <a:lnTo>
                    <a:pt x="856832" y="962326"/>
                  </a:lnTo>
                </a:path>
                <a:path w="4284344" h="1207135">
                  <a:moveTo>
                    <a:pt x="2570487" y="315519"/>
                  </a:moveTo>
                  <a:lnTo>
                    <a:pt x="1713665" y="0"/>
                  </a:lnTo>
                </a:path>
                <a:path w="4284344" h="1207135">
                  <a:moveTo>
                    <a:pt x="3427319" y="252411"/>
                  </a:moveTo>
                  <a:lnTo>
                    <a:pt x="2570487" y="315519"/>
                  </a:lnTo>
                </a:path>
                <a:path w="4284344" h="1207135">
                  <a:moveTo>
                    <a:pt x="4284152" y="39443"/>
                  </a:moveTo>
                  <a:lnTo>
                    <a:pt x="3427319" y="252411"/>
                  </a:lnTo>
                </a:path>
              </a:pathLst>
            </a:custGeom>
            <a:ln w="20941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4757937" y="5833803"/>
              <a:ext cx="4284345" cy="1111885"/>
            </a:xfrm>
            <a:custGeom>
              <a:avLst/>
              <a:gdLst/>
              <a:ahLst/>
              <a:cxnLst/>
              <a:rect l="l" t="t" r="r" b="b"/>
              <a:pathLst>
                <a:path w="4284344" h="1111884">
                  <a:moveTo>
                    <a:pt x="856832" y="891019"/>
                  </a:moveTo>
                  <a:lnTo>
                    <a:pt x="0" y="1111798"/>
                  </a:lnTo>
                </a:path>
                <a:path w="4284344" h="1111884">
                  <a:moveTo>
                    <a:pt x="1713665" y="0"/>
                  </a:moveTo>
                  <a:lnTo>
                    <a:pt x="856832" y="891019"/>
                  </a:lnTo>
                </a:path>
                <a:path w="4284344" h="1111884">
                  <a:moveTo>
                    <a:pt x="2570487" y="331173"/>
                  </a:moveTo>
                  <a:lnTo>
                    <a:pt x="1713665" y="0"/>
                  </a:lnTo>
                </a:path>
                <a:path w="4284344" h="1111884">
                  <a:moveTo>
                    <a:pt x="3427319" y="323288"/>
                  </a:moveTo>
                  <a:lnTo>
                    <a:pt x="2570487" y="331173"/>
                  </a:lnTo>
                </a:path>
                <a:path w="4284344" h="1111884">
                  <a:moveTo>
                    <a:pt x="4284152" y="275981"/>
                  </a:moveTo>
                  <a:lnTo>
                    <a:pt x="3427319" y="323288"/>
                  </a:lnTo>
                </a:path>
              </a:pathLst>
            </a:custGeom>
            <a:ln w="20941">
              <a:solidFill>
                <a:srgbClr val="00A2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15889" y="5987414"/>
              <a:ext cx="83767" cy="8376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72783" y="5741861"/>
              <a:ext cx="83767" cy="8376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1829" y="4767640"/>
              <a:ext cx="99473" cy="99473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86578" y="5092335"/>
              <a:ext cx="83767" cy="8376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43467" y="5028966"/>
              <a:ext cx="83767" cy="8376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00367" y="4815098"/>
              <a:ext cx="83767" cy="8376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15889" y="6906257"/>
              <a:ext cx="83767" cy="8376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72783" y="6684467"/>
              <a:ext cx="83767" cy="8376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29683" y="5789388"/>
              <a:ext cx="83767" cy="8376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86578" y="6122072"/>
              <a:ext cx="83767" cy="8376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43467" y="6114152"/>
              <a:ext cx="83767" cy="8376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992513" y="6058772"/>
              <a:ext cx="99473" cy="99473"/>
            </a:xfrm>
            <a:prstGeom prst="rect">
              <a:avLst/>
            </a:prstGeom>
          </p:spPr>
        </p:pic>
      </p:grpSp>
      <p:sp>
        <p:nvSpPr>
          <p:cNvPr id="58" name="object 58" descr=""/>
          <p:cNvSpPr txBox="1"/>
          <p:nvPr/>
        </p:nvSpPr>
        <p:spPr>
          <a:xfrm>
            <a:off x="13948592" y="4468838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$300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3948592" y="6458809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$300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3934687" y="8414938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$250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/>
          <p:nvPr/>
        </p:nvSpPr>
        <p:spPr>
          <a:xfrm>
            <a:off x="12188110" y="7443385"/>
            <a:ext cx="1036955" cy="523875"/>
          </a:xfrm>
          <a:custGeom>
            <a:avLst/>
            <a:gdLst/>
            <a:ahLst/>
            <a:cxnLst/>
            <a:rect l="l" t="t" r="r" b="b"/>
            <a:pathLst>
              <a:path w="1036955" h="523875">
                <a:moveTo>
                  <a:pt x="0" y="523544"/>
                </a:moveTo>
                <a:lnTo>
                  <a:pt x="1036617" y="523544"/>
                </a:lnTo>
                <a:lnTo>
                  <a:pt x="1036617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 txBox="1"/>
          <p:nvPr/>
        </p:nvSpPr>
        <p:spPr>
          <a:xfrm>
            <a:off x="7465741" y="7443385"/>
            <a:ext cx="4722495" cy="523875"/>
          </a:xfrm>
          <a:prstGeom prst="rect">
            <a:avLst/>
          </a:prstGeom>
          <a:solidFill>
            <a:srgbClr val="3EB9BE"/>
          </a:solidFill>
        </p:spPr>
        <p:txBody>
          <a:bodyPr wrap="square" lIns="0" tIns="952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11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/>
          <p:nvPr/>
        </p:nvSpPr>
        <p:spPr>
          <a:xfrm>
            <a:off x="12303290" y="5000099"/>
            <a:ext cx="922019" cy="523875"/>
          </a:xfrm>
          <a:custGeom>
            <a:avLst/>
            <a:gdLst/>
            <a:ahLst/>
            <a:cxnLst/>
            <a:rect l="l" t="t" r="r" b="b"/>
            <a:pathLst>
              <a:path w="922019" h="523875">
                <a:moveTo>
                  <a:pt x="0" y="523544"/>
                </a:moveTo>
                <a:lnTo>
                  <a:pt x="921437" y="523544"/>
                </a:lnTo>
                <a:lnTo>
                  <a:pt x="921437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 txBox="1"/>
          <p:nvPr/>
        </p:nvSpPr>
        <p:spPr>
          <a:xfrm>
            <a:off x="7465741" y="5000099"/>
            <a:ext cx="4838065" cy="523875"/>
          </a:xfrm>
          <a:prstGeom prst="rect">
            <a:avLst/>
          </a:prstGeom>
          <a:solidFill>
            <a:srgbClr val="3EB9BE"/>
          </a:solidFill>
        </p:spPr>
        <p:txBody>
          <a:bodyPr wrap="square" lIns="0" tIns="952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/>
          <p:nvPr/>
        </p:nvSpPr>
        <p:spPr>
          <a:xfrm>
            <a:off x="12072930" y="5712108"/>
            <a:ext cx="1151890" cy="523875"/>
          </a:xfrm>
          <a:custGeom>
            <a:avLst/>
            <a:gdLst/>
            <a:ahLst/>
            <a:cxnLst/>
            <a:rect l="l" t="t" r="r" b="b"/>
            <a:pathLst>
              <a:path w="1151890" h="523875">
                <a:moveTo>
                  <a:pt x="0" y="523544"/>
                </a:moveTo>
                <a:lnTo>
                  <a:pt x="1151797" y="523544"/>
                </a:lnTo>
                <a:lnTo>
                  <a:pt x="1151797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 txBox="1"/>
          <p:nvPr/>
        </p:nvSpPr>
        <p:spPr>
          <a:xfrm>
            <a:off x="7465741" y="5712108"/>
            <a:ext cx="4607560" cy="523875"/>
          </a:xfrm>
          <a:prstGeom prst="rect">
            <a:avLst/>
          </a:prstGeom>
          <a:solidFill>
            <a:srgbClr val="005C82"/>
          </a:solidFill>
        </p:spPr>
        <p:txBody>
          <a:bodyPr wrap="square" lIns="0" tIns="952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/>
          <p:nvPr/>
        </p:nvSpPr>
        <p:spPr>
          <a:xfrm>
            <a:off x="11957750" y="8150568"/>
            <a:ext cx="1267460" cy="523875"/>
          </a:xfrm>
          <a:custGeom>
            <a:avLst/>
            <a:gdLst/>
            <a:ahLst/>
            <a:cxnLst/>
            <a:rect l="l" t="t" r="r" b="b"/>
            <a:pathLst>
              <a:path w="1267459" h="523875">
                <a:moveTo>
                  <a:pt x="0" y="523544"/>
                </a:moveTo>
                <a:lnTo>
                  <a:pt x="1266977" y="523544"/>
                </a:lnTo>
                <a:lnTo>
                  <a:pt x="1266977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 txBox="1"/>
          <p:nvPr/>
        </p:nvSpPr>
        <p:spPr>
          <a:xfrm>
            <a:off x="7465741" y="8150568"/>
            <a:ext cx="4492625" cy="523875"/>
          </a:xfrm>
          <a:prstGeom prst="rect">
            <a:avLst/>
          </a:prstGeom>
          <a:solidFill>
            <a:srgbClr val="005C82"/>
          </a:solidFill>
        </p:spPr>
        <p:txBody>
          <a:bodyPr wrap="square" lIns="0" tIns="952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78%</a:t>
            </a:r>
            <a:endParaRPr sz="230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7539335" cy="1885314"/>
          </a:xfrm>
          <a:custGeom>
            <a:avLst/>
            <a:gdLst/>
            <a:ahLst/>
            <a:cxnLst/>
            <a:rect l="l" t="t" r="r" b="b"/>
            <a:pathLst>
              <a:path w="17539335" h="1885314">
                <a:moveTo>
                  <a:pt x="17538732" y="0"/>
                </a:moveTo>
                <a:lnTo>
                  <a:pt x="0" y="0"/>
                </a:lnTo>
                <a:lnTo>
                  <a:pt x="0" y="1884759"/>
                </a:lnTo>
                <a:lnTo>
                  <a:pt x="17538732" y="1884759"/>
                </a:lnTo>
                <a:lnTo>
                  <a:pt x="1753873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748150" y="0"/>
            <a:ext cx="2356485" cy="1890395"/>
            <a:chOff x="17748150" y="0"/>
            <a:chExt cx="2356485" cy="1890395"/>
          </a:xfrm>
        </p:grpSpPr>
        <p:sp>
          <p:nvSpPr>
            <p:cNvPr id="4" name="object 4" descr=""/>
            <p:cNvSpPr/>
            <p:nvPr/>
          </p:nvSpPr>
          <p:spPr>
            <a:xfrm>
              <a:off x="17748150" y="0"/>
              <a:ext cx="2356485" cy="1885314"/>
            </a:xfrm>
            <a:custGeom>
              <a:avLst/>
              <a:gdLst/>
              <a:ahLst/>
              <a:cxnLst/>
              <a:rect l="l" t="t" r="r" b="b"/>
              <a:pathLst>
                <a:path w="2356484" h="1885314">
                  <a:moveTo>
                    <a:pt x="235594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2355949" y="1884759"/>
                  </a:lnTo>
                  <a:lnTo>
                    <a:pt x="235594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8165618" y="271859"/>
              <a:ext cx="1449705" cy="1612900"/>
            </a:xfrm>
            <a:custGeom>
              <a:avLst/>
              <a:gdLst/>
              <a:ahLst/>
              <a:cxnLst/>
              <a:rect l="l" t="t" r="r" b="b"/>
              <a:pathLst>
                <a:path w="1449705" h="1612900">
                  <a:moveTo>
                    <a:pt x="759987" y="0"/>
                  </a:moveTo>
                  <a:lnTo>
                    <a:pt x="712583" y="0"/>
                  </a:lnTo>
                  <a:lnTo>
                    <a:pt x="666590" y="12700"/>
                  </a:lnTo>
                  <a:lnTo>
                    <a:pt x="622555" y="12700"/>
                  </a:lnTo>
                  <a:lnTo>
                    <a:pt x="581025" y="38100"/>
                  </a:lnTo>
                  <a:lnTo>
                    <a:pt x="542548" y="50800"/>
                  </a:lnTo>
                  <a:lnTo>
                    <a:pt x="507670" y="76200"/>
                  </a:lnTo>
                  <a:lnTo>
                    <a:pt x="476938" y="114300"/>
                  </a:lnTo>
                  <a:lnTo>
                    <a:pt x="450900" y="152400"/>
                  </a:lnTo>
                  <a:lnTo>
                    <a:pt x="430102" y="190500"/>
                  </a:lnTo>
                  <a:lnTo>
                    <a:pt x="415092" y="228600"/>
                  </a:lnTo>
                  <a:lnTo>
                    <a:pt x="406416" y="266700"/>
                  </a:lnTo>
                  <a:lnTo>
                    <a:pt x="404453" y="304800"/>
                  </a:lnTo>
                  <a:lnTo>
                    <a:pt x="404944" y="317500"/>
                  </a:lnTo>
                  <a:lnTo>
                    <a:pt x="430468" y="533400"/>
                  </a:lnTo>
                  <a:lnTo>
                    <a:pt x="442880" y="584200"/>
                  </a:lnTo>
                  <a:lnTo>
                    <a:pt x="466644" y="635000"/>
                  </a:lnTo>
                  <a:lnTo>
                    <a:pt x="500662" y="673100"/>
                  </a:lnTo>
                  <a:lnTo>
                    <a:pt x="543836" y="711200"/>
                  </a:lnTo>
                  <a:lnTo>
                    <a:pt x="543459" y="711200"/>
                  </a:lnTo>
                  <a:lnTo>
                    <a:pt x="543459" y="787400"/>
                  </a:lnTo>
                  <a:lnTo>
                    <a:pt x="422964" y="787400"/>
                  </a:lnTo>
                  <a:lnTo>
                    <a:pt x="408067" y="800100"/>
                  </a:lnTo>
                  <a:lnTo>
                    <a:pt x="388249" y="800100"/>
                  </a:lnTo>
                  <a:lnTo>
                    <a:pt x="337985" y="812800"/>
                  </a:lnTo>
                  <a:lnTo>
                    <a:pt x="290047" y="825500"/>
                  </a:lnTo>
                  <a:lnTo>
                    <a:pt x="244729" y="838200"/>
                  </a:lnTo>
                  <a:lnTo>
                    <a:pt x="202324" y="863600"/>
                  </a:lnTo>
                  <a:lnTo>
                    <a:pt x="163123" y="889000"/>
                  </a:lnTo>
                  <a:lnTo>
                    <a:pt x="127420" y="927100"/>
                  </a:lnTo>
                  <a:lnTo>
                    <a:pt x="95507" y="952500"/>
                  </a:lnTo>
                  <a:lnTo>
                    <a:pt x="67676" y="990600"/>
                  </a:lnTo>
                  <a:lnTo>
                    <a:pt x="44220" y="1028700"/>
                  </a:lnTo>
                  <a:lnTo>
                    <a:pt x="25432" y="1079500"/>
                  </a:lnTo>
                  <a:lnTo>
                    <a:pt x="11604" y="1117600"/>
                  </a:lnTo>
                  <a:lnTo>
                    <a:pt x="3029" y="1168400"/>
                  </a:lnTo>
                  <a:lnTo>
                    <a:pt x="0" y="1219200"/>
                  </a:lnTo>
                  <a:lnTo>
                    <a:pt x="0" y="1612900"/>
                  </a:lnTo>
                  <a:lnTo>
                    <a:pt x="60385" y="1612900"/>
                  </a:lnTo>
                  <a:lnTo>
                    <a:pt x="60385" y="1219200"/>
                  </a:lnTo>
                  <a:lnTo>
                    <a:pt x="63685" y="1168400"/>
                  </a:lnTo>
                  <a:lnTo>
                    <a:pt x="72791" y="1130300"/>
                  </a:lnTo>
                  <a:lnTo>
                    <a:pt x="87377" y="1079500"/>
                  </a:lnTo>
                  <a:lnTo>
                    <a:pt x="107118" y="1041400"/>
                  </a:lnTo>
                  <a:lnTo>
                    <a:pt x="131689" y="1003300"/>
                  </a:lnTo>
                  <a:lnTo>
                    <a:pt x="160763" y="977900"/>
                  </a:lnTo>
                  <a:lnTo>
                    <a:pt x="194016" y="939800"/>
                  </a:lnTo>
                  <a:lnTo>
                    <a:pt x="231122" y="914400"/>
                  </a:lnTo>
                  <a:lnTo>
                    <a:pt x="271756" y="889000"/>
                  </a:lnTo>
                  <a:lnTo>
                    <a:pt x="315591" y="876300"/>
                  </a:lnTo>
                  <a:lnTo>
                    <a:pt x="362303" y="863600"/>
                  </a:lnTo>
                  <a:lnTo>
                    <a:pt x="422688" y="850900"/>
                  </a:lnTo>
                  <a:lnTo>
                    <a:pt x="605212" y="850900"/>
                  </a:lnTo>
                  <a:lnTo>
                    <a:pt x="603835" y="838200"/>
                  </a:lnTo>
                  <a:lnTo>
                    <a:pt x="603835" y="736600"/>
                  </a:lnTo>
                  <a:lnTo>
                    <a:pt x="905752" y="736600"/>
                  </a:lnTo>
                  <a:lnTo>
                    <a:pt x="905752" y="723900"/>
                  </a:lnTo>
                  <a:lnTo>
                    <a:pt x="695648" y="723900"/>
                  </a:lnTo>
                  <a:lnTo>
                    <a:pt x="668168" y="711200"/>
                  </a:lnTo>
                  <a:lnTo>
                    <a:pt x="582966" y="660400"/>
                  </a:lnTo>
                  <a:lnTo>
                    <a:pt x="547731" y="635000"/>
                  </a:lnTo>
                  <a:lnTo>
                    <a:pt x="500506" y="571500"/>
                  </a:lnTo>
                  <a:lnTo>
                    <a:pt x="490498" y="533400"/>
                  </a:lnTo>
                  <a:lnTo>
                    <a:pt x="488613" y="520700"/>
                  </a:lnTo>
                  <a:lnTo>
                    <a:pt x="1020247" y="520700"/>
                  </a:lnTo>
                  <a:lnTo>
                    <a:pt x="1024756" y="482600"/>
                  </a:lnTo>
                  <a:lnTo>
                    <a:pt x="626513" y="482600"/>
                  </a:lnTo>
                  <a:lnTo>
                    <a:pt x="577897" y="469900"/>
                  </a:lnTo>
                  <a:lnTo>
                    <a:pt x="529567" y="469900"/>
                  </a:lnTo>
                  <a:lnTo>
                    <a:pt x="481597" y="457200"/>
                  </a:lnTo>
                  <a:lnTo>
                    <a:pt x="475933" y="406400"/>
                  </a:lnTo>
                  <a:lnTo>
                    <a:pt x="512361" y="406400"/>
                  </a:lnTo>
                  <a:lnTo>
                    <a:pt x="531913" y="393700"/>
                  </a:lnTo>
                  <a:lnTo>
                    <a:pt x="552653" y="393700"/>
                  </a:lnTo>
                  <a:lnTo>
                    <a:pt x="603253" y="381000"/>
                  </a:lnTo>
                  <a:lnTo>
                    <a:pt x="653095" y="355600"/>
                  </a:lnTo>
                  <a:lnTo>
                    <a:pt x="469252" y="355600"/>
                  </a:lnTo>
                  <a:lnTo>
                    <a:pt x="466446" y="330200"/>
                  </a:lnTo>
                  <a:lnTo>
                    <a:pt x="465092" y="279400"/>
                  </a:lnTo>
                  <a:lnTo>
                    <a:pt x="471871" y="241300"/>
                  </a:lnTo>
                  <a:lnTo>
                    <a:pt x="486141" y="203200"/>
                  </a:lnTo>
                  <a:lnTo>
                    <a:pt x="507262" y="165100"/>
                  </a:lnTo>
                  <a:lnTo>
                    <a:pt x="534594" y="139700"/>
                  </a:lnTo>
                  <a:lnTo>
                    <a:pt x="567494" y="101600"/>
                  </a:lnTo>
                  <a:lnTo>
                    <a:pt x="605323" y="88900"/>
                  </a:lnTo>
                  <a:lnTo>
                    <a:pt x="647440" y="63500"/>
                  </a:lnTo>
                  <a:lnTo>
                    <a:pt x="909192" y="63500"/>
                  </a:lnTo>
                  <a:lnTo>
                    <a:pt x="890839" y="50800"/>
                  </a:lnTo>
                  <a:lnTo>
                    <a:pt x="850387" y="25400"/>
                  </a:lnTo>
                  <a:lnTo>
                    <a:pt x="806623" y="12700"/>
                  </a:lnTo>
                  <a:lnTo>
                    <a:pt x="759987" y="0"/>
                  </a:lnTo>
                  <a:close/>
                </a:path>
                <a:path w="1449705" h="1612900">
                  <a:moveTo>
                    <a:pt x="765938" y="1028700"/>
                  </a:moveTo>
                  <a:lnTo>
                    <a:pt x="683277" y="1028700"/>
                  </a:lnTo>
                  <a:lnTo>
                    <a:pt x="694418" y="1041400"/>
                  </a:lnTo>
                  <a:lnTo>
                    <a:pt x="694418" y="1612900"/>
                  </a:lnTo>
                  <a:lnTo>
                    <a:pt x="754793" y="1612900"/>
                  </a:lnTo>
                  <a:lnTo>
                    <a:pt x="754793" y="1041400"/>
                  </a:lnTo>
                  <a:lnTo>
                    <a:pt x="765938" y="1028700"/>
                  </a:lnTo>
                  <a:close/>
                </a:path>
                <a:path w="1449705" h="1612900">
                  <a:moveTo>
                    <a:pt x="1226554" y="850900"/>
                  </a:moveTo>
                  <a:lnTo>
                    <a:pt x="1026523" y="850900"/>
                  </a:lnTo>
                  <a:lnTo>
                    <a:pt x="1086909" y="863600"/>
                  </a:lnTo>
                  <a:lnTo>
                    <a:pt x="1133637" y="876300"/>
                  </a:lnTo>
                  <a:lnTo>
                    <a:pt x="1177487" y="889000"/>
                  </a:lnTo>
                  <a:lnTo>
                    <a:pt x="1218133" y="914400"/>
                  </a:lnTo>
                  <a:lnTo>
                    <a:pt x="1255249" y="939800"/>
                  </a:lnTo>
                  <a:lnTo>
                    <a:pt x="1288509" y="977900"/>
                  </a:lnTo>
                  <a:lnTo>
                    <a:pt x="1317586" y="1003300"/>
                  </a:lnTo>
                  <a:lnTo>
                    <a:pt x="1342155" y="1041400"/>
                  </a:lnTo>
                  <a:lnTo>
                    <a:pt x="1361890" y="1079500"/>
                  </a:lnTo>
                  <a:lnTo>
                    <a:pt x="1376464" y="1130300"/>
                  </a:lnTo>
                  <a:lnTo>
                    <a:pt x="1385551" y="1168400"/>
                  </a:lnTo>
                  <a:lnTo>
                    <a:pt x="1388826" y="1219200"/>
                  </a:lnTo>
                  <a:lnTo>
                    <a:pt x="1388826" y="1612900"/>
                  </a:lnTo>
                  <a:lnTo>
                    <a:pt x="1449212" y="1612900"/>
                  </a:lnTo>
                  <a:lnTo>
                    <a:pt x="1449212" y="1219200"/>
                  </a:lnTo>
                  <a:lnTo>
                    <a:pt x="1446225" y="1168400"/>
                  </a:lnTo>
                  <a:lnTo>
                    <a:pt x="1437708" y="1117600"/>
                  </a:lnTo>
                  <a:lnTo>
                    <a:pt x="1423952" y="1079500"/>
                  </a:lnTo>
                  <a:lnTo>
                    <a:pt x="1405248" y="1028700"/>
                  </a:lnTo>
                  <a:lnTo>
                    <a:pt x="1381888" y="990600"/>
                  </a:lnTo>
                  <a:lnTo>
                    <a:pt x="1354162" y="952500"/>
                  </a:lnTo>
                  <a:lnTo>
                    <a:pt x="1322360" y="927100"/>
                  </a:lnTo>
                  <a:lnTo>
                    <a:pt x="1286774" y="889000"/>
                  </a:lnTo>
                  <a:lnTo>
                    <a:pt x="1247695" y="863600"/>
                  </a:lnTo>
                  <a:lnTo>
                    <a:pt x="1226554" y="850900"/>
                  </a:lnTo>
                  <a:close/>
                </a:path>
                <a:path w="1449705" h="1612900">
                  <a:moveTo>
                    <a:pt x="785767" y="1016000"/>
                  </a:moveTo>
                  <a:lnTo>
                    <a:pt x="663442" y="1016000"/>
                  </a:lnTo>
                  <a:lnTo>
                    <a:pt x="672907" y="1028700"/>
                  </a:lnTo>
                  <a:lnTo>
                    <a:pt x="776307" y="1028700"/>
                  </a:lnTo>
                  <a:lnTo>
                    <a:pt x="785767" y="1016000"/>
                  </a:lnTo>
                  <a:close/>
                </a:path>
                <a:path w="1449705" h="1612900">
                  <a:moveTo>
                    <a:pt x="605212" y="850900"/>
                  </a:moveTo>
                  <a:lnTo>
                    <a:pt x="544643" y="850900"/>
                  </a:lnTo>
                  <a:lnTo>
                    <a:pt x="548280" y="876300"/>
                  </a:lnTo>
                  <a:lnTo>
                    <a:pt x="555229" y="889000"/>
                  </a:lnTo>
                  <a:lnTo>
                    <a:pt x="565343" y="914400"/>
                  </a:lnTo>
                  <a:lnTo>
                    <a:pt x="578474" y="927100"/>
                  </a:lnTo>
                  <a:lnTo>
                    <a:pt x="655016" y="1016000"/>
                  </a:lnTo>
                  <a:lnTo>
                    <a:pt x="794185" y="1016000"/>
                  </a:lnTo>
                  <a:lnTo>
                    <a:pt x="816054" y="990600"/>
                  </a:lnTo>
                  <a:lnTo>
                    <a:pt x="715622" y="990600"/>
                  </a:lnTo>
                  <a:lnTo>
                    <a:pt x="707098" y="977900"/>
                  </a:lnTo>
                  <a:lnTo>
                    <a:pt x="701371" y="977900"/>
                  </a:lnTo>
                  <a:lnTo>
                    <a:pt x="624829" y="889000"/>
                  </a:lnTo>
                  <a:lnTo>
                    <a:pt x="615829" y="876300"/>
                  </a:lnTo>
                  <a:lnTo>
                    <a:pt x="609251" y="863600"/>
                  </a:lnTo>
                  <a:lnTo>
                    <a:pt x="605212" y="850900"/>
                  </a:lnTo>
                  <a:close/>
                </a:path>
                <a:path w="1449705" h="1612900">
                  <a:moveTo>
                    <a:pt x="905752" y="736600"/>
                  </a:moveTo>
                  <a:lnTo>
                    <a:pt x="845377" y="736600"/>
                  </a:lnTo>
                  <a:lnTo>
                    <a:pt x="845377" y="838200"/>
                  </a:lnTo>
                  <a:lnTo>
                    <a:pt x="843999" y="850900"/>
                  </a:lnTo>
                  <a:lnTo>
                    <a:pt x="839961" y="863600"/>
                  </a:lnTo>
                  <a:lnTo>
                    <a:pt x="833382" y="876300"/>
                  </a:lnTo>
                  <a:lnTo>
                    <a:pt x="824383" y="889000"/>
                  </a:lnTo>
                  <a:lnTo>
                    <a:pt x="747841" y="977900"/>
                  </a:lnTo>
                  <a:lnTo>
                    <a:pt x="737448" y="977900"/>
                  </a:lnTo>
                  <a:lnTo>
                    <a:pt x="731222" y="990600"/>
                  </a:lnTo>
                  <a:lnTo>
                    <a:pt x="816054" y="990600"/>
                  </a:lnTo>
                  <a:lnTo>
                    <a:pt x="870727" y="927100"/>
                  </a:lnTo>
                  <a:lnTo>
                    <a:pt x="883860" y="914400"/>
                  </a:lnTo>
                  <a:lnTo>
                    <a:pt x="893978" y="889000"/>
                  </a:lnTo>
                  <a:lnTo>
                    <a:pt x="900930" y="876300"/>
                  </a:lnTo>
                  <a:lnTo>
                    <a:pt x="904569" y="850900"/>
                  </a:lnTo>
                  <a:lnTo>
                    <a:pt x="1226554" y="850900"/>
                  </a:lnTo>
                  <a:lnTo>
                    <a:pt x="1205413" y="838200"/>
                  </a:lnTo>
                  <a:lnTo>
                    <a:pt x="1160219" y="825500"/>
                  </a:lnTo>
                  <a:lnTo>
                    <a:pt x="1112405" y="812800"/>
                  </a:lnTo>
                  <a:lnTo>
                    <a:pt x="1062260" y="800100"/>
                  </a:lnTo>
                  <a:lnTo>
                    <a:pt x="1041016" y="800100"/>
                  </a:lnTo>
                  <a:lnTo>
                    <a:pt x="1026159" y="787400"/>
                  </a:lnTo>
                  <a:lnTo>
                    <a:pt x="905752" y="787400"/>
                  </a:lnTo>
                  <a:lnTo>
                    <a:pt x="905752" y="736600"/>
                  </a:lnTo>
                  <a:close/>
                </a:path>
                <a:path w="1449705" h="1612900">
                  <a:moveTo>
                    <a:pt x="845377" y="736600"/>
                  </a:moveTo>
                  <a:lnTo>
                    <a:pt x="603835" y="736600"/>
                  </a:lnTo>
                  <a:lnTo>
                    <a:pt x="638210" y="762000"/>
                  </a:lnTo>
                  <a:lnTo>
                    <a:pt x="680275" y="774700"/>
                  </a:lnTo>
                  <a:lnTo>
                    <a:pt x="768932" y="774700"/>
                  </a:lnTo>
                  <a:lnTo>
                    <a:pt x="810991" y="762000"/>
                  </a:lnTo>
                  <a:lnTo>
                    <a:pt x="845377" y="736600"/>
                  </a:lnTo>
                  <a:close/>
                </a:path>
                <a:path w="1449705" h="1612900">
                  <a:moveTo>
                    <a:pt x="1020247" y="520700"/>
                  </a:moveTo>
                  <a:lnTo>
                    <a:pt x="960609" y="520700"/>
                  </a:lnTo>
                  <a:lnTo>
                    <a:pt x="958714" y="533400"/>
                  </a:lnTo>
                  <a:lnTo>
                    <a:pt x="948705" y="571500"/>
                  </a:lnTo>
                  <a:lnTo>
                    <a:pt x="929297" y="609600"/>
                  </a:lnTo>
                  <a:lnTo>
                    <a:pt x="866245" y="660400"/>
                  </a:lnTo>
                  <a:lnTo>
                    <a:pt x="781044" y="711200"/>
                  </a:lnTo>
                  <a:lnTo>
                    <a:pt x="753569" y="723900"/>
                  </a:lnTo>
                  <a:lnTo>
                    <a:pt x="905752" y="723900"/>
                  </a:lnTo>
                  <a:lnTo>
                    <a:pt x="905752" y="711200"/>
                  </a:lnTo>
                  <a:lnTo>
                    <a:pt x="905375" y="711200"/>
                  </a:lnTo>
                  <a:lnTo>
                    <a:pt x="948549" y="673100"/>
                  </a:lnTo>
                  <a:lnTo>
                    <a:pt x="982568" y="635000"/>
                  </a:lnTo>
                  <a:lnTo>
                    <a:pt x="1006332" y="584200"/>
                  </a:lnTo>
                  <a:lnTo>
                    <a:pt x="1018743" y="533400"/>
                  </a:lnTo>
                  <a:lnTo>
                    <a:pt x="1020247" y="520700"/>
                  </a:lnTo>
                  <a:close/>
                </a:path>
                <a:path w="1449705" h="1612900">
                  <a:moveTo>
                    <a:pt x="913886" y="520700"/>
                  </a:moveTo>
                  <a:lnTo>
                    <a:pt x="535278" y="520700"/>
                  </a:lnTo>
                  <a:lnTo>
                    <a:pt x="582241" y="533400"/>
                  </a:lnTo>
                  <a:lnTo>
                    <a:pt x="866864" y="533400"/>
                  </a:lnTo>
                  <a:lnTo>
                    <a:pt x="913886" y="520700"/>
                  </a:lnTo>
                  <a:close/>
                </a:path>
                <a:path w="1449705" h="1612900">
                  <a:moveTo>
                    <a:pt x="937853" y="279400"/>
                  </a:moveTo>
                  <a:lnTo>
                    <a:pt x="843482" y="279400"/>
                  </a:lnTo>
                  <a:lnTo>
                    <a:pt x="874808" y="304800"/>
                  </a:lnTo>
                  <a:lnTo>
                    <a:pt x="907791" y="330200"/>
                  </a:lnTo>
                  <a:lnTo>
                    <a:pt x="942326" y="342900"/>
                  </a:lnTo>
                  <a:lnTo>
                    <a:pt x="978305" y="368300"/>
                  </a:lnTo>
                  <a:lnTo>
                    <a:pt x="967614" y="457200"/>
                  </a:lnTo>
                  <a:lnTo>
                    <a:pt x="919586" y="469900"/>
                  </a:lnTo>
                  <a:lnTo>
                    <a:pt x="871198" y="469900"/>
                  </a:lnTo>
                  <a:lnTo>
                    <a:pt x="822522" y="482600"/>
                  </a:lnTo>
                  <a:lnTo>
                    <a:pt x="1024756" y="482600"/>
                  </a:lnTo>
                  <a:lnTo>
                    <a:pt x="1042795" y="330200"/>
                  </a:lnTo>
                  <a:lnTo>
                    <a:pt x="1043980" y="304800"/>
                  </a:lnTo>
                  <a:lnTo>
                    <a:pt x="982891" y="304800"/>
                  </a:lnTo>
                  <a:lnTo>
                    <a:pt x="952455" y="292100"/>
                  </a:lnTo>
                  <a:lnTo>
                    <a:pt x="937853" y="279400"/>
                  </a:lnTo>
                  <a:close/>
                </a:path>
                <a:path w="1449705" h="1612900">
                  <a:moveTo>
                    <a:pt x="868842" y="215900"/>
                  </a:moveTo>
                  <a:lnTo>
                    <a:pt x="832110" y="215900"/>
                  </a:lnTo>
                  <a:lnTo>
                    <a:pt x="785533" y="241300"/>
                  </a:lnTo>
                  <a:lnTo>
                    <a:pt x="737801" y="266700"/>
                  </a:lnTo>
                  <a:lnTo>
                    <a:pt x="688993" y="292100"/>
                  </a:lnTo>
                  <a:lnTo>
                    <a:pt x="588470" y="317500"/>
                  </a:lnTo>
                  <a:lnTo>
                    <a:pt x="536915" y="342900"/>
                  </a:lnTo>
                  <a:lnTo>
                    <a:pt x="485059" y="342900"/>
                  </a:lnTo>
                  <a:lnTo>
                    <a:pt x="469252" y="355600"/>
                  </a:lnTo>
                  <a:lnTo>
                    <a:pt x="653095" y="355600"/>
                  </a:lnTo>
                  <a:lnTo>
                    <a:pt x="702108" y="342900"/>
                  </a:lnTo>
                  <a:lnTo>
                    <a:pt x="750223" y="317500"/>
                  </a:lnTo>
                  <a:lnTo>
                    <a:pt x="797371" y="304800"/>
                  </a:lnTo>
                  <a:lnTo>
                    <a:pt x="843482" y="279400"/>
                  </a:lnTo>
                  <a:lnTo>
                    <a:pt x="937853" y="279400"/>
                  </a:lnTo>
                  <a:lnTo>
                    <a:pt x="923251" y="266700"/>
                  </a:lnTo>
                  <a:lnTo>
                    <a:pt x="895356" y="241300"/>
                  </a:lnTo>
                  <a:lnTo>
                    <a:pt x="868842" y="215900"/>
                  </a:lnTo>
                  <a:close/>
                </a:path>
                <a:path w="1449705" h="1612900">
                  <a:moveTo>
                    <a:pt x="909192" y="63500"/>
                  </a:moveTo>
                  <a:lnTo>
                    <a:pt x="784909" y="63500"/>
                  </a:lnTo>
                  <a:lnTo>
                    <a:pt x="827261" y="76200"/>
                  </a:lnTo>
                  <a:lnTo>
                    <a:pt x="866194" y="101600"/>
                  </a:lnTo>
                  <a:lnTo>
                    <a:pt x="900895" y="127000"/>
                  </a:lnTo>
                  <a:lnTo>
                    <a:pt x="930552" y="152400"/>
                  </a:lnTo>
                  <a:lnTo>
                    <a:pt x="954351" y="190500"/>
                  </a:lnTo>
                  <a:lnTo>
                    <a:pt x="971478" y="228600"/>
                  </a:lnTo>
                  <a:lnTo>
                    <a:pt x="981121" y="266700"/>
                  </a:lnTo>
                  <a:lnTo>
                    <a:pt x="982607" y="292100"/>
                  </a:lnTo>
                  <a:lnTo>
                    <a:pt x="982899" y="292100"/>
                  </a:lnTo>
                  <a:lnTo>
                    <a:pt x="982891" y="304800"/>
                  </a:lnTo>
                  <a:lnTo>
                    <a:pt x="1043980" y="304800"/>
                  </a:lnTo>
                  <a:lnTo>
                    <a:pt x="1044573" y="292100"/>
                  </a:lnTo>
                  <a:lnTo>
                    <a:pt x="1039541" y="254000"/>
                  </a:lnTo>
                  <a:lnTo>
                    <a:pt x="1028137" y="203200"/>
                  </a:lnTo>
                  <a:lnTo>
                    <a:pt x="1010798" y="165100"/>
                  </a:lnTo>
                  <a:lnTo>
                    <a:pt x="987961" y="127000"/>
                  </a:lnTo>
                  <a:lnTo>
                    <a:pt x="927544" y="76200"/>
                  </a:lnTo>
                  <a:lnTo>
                    <a:pt x="909192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8165618" y="268594"/>
              <a:ext cx="1449705" cy="1616710"/>
            </a:xfrm>
            <a:custGeom>
              <a:avLst/>
              <a:gdLst/>
              <a:ahLst/>
              <a:cxnLst/>
              <a:rect l="l" t="t" r="r" b="b"/>
              <a:pathLst>
                <a:path w="1449705" h="1616710">
                  <a:moveTo>
                    <a:pt x="1062260" y="794453"/>
                  </a:moveTo>
                  <a:lnTo>
                    <a:pt x="1061035" y="794296"/>
                  </a:lnTo>
                  <a:lnTo>
                    <a:pt x="1059622" y="793929"/>
                  </a:lnTo>
                  <a:lnTo>
                    <a:pt x="1058177" y="793657"/>
                  </a:lnTo>
                  <a:lnTo>
                    <a:pt x="1056711" y="793490"/>
                  </a:lnTo>
                  <a:lnTo>
                    <a:pt x="1055810" y="793657"/>
                  </a:lnTo>
                  <a:lnTo>
                    <a:pt x="1041016" y="791749"/>
                  </a:lnTo>
                  <a:lnTo>
                    <a:pt x="1026159" y="790409"/>
                  </a:lnTo>
                  <a:lnTo>
                    <a:pt x="1011259" y="789637"/>
                  </a:lnTo>
                  <a:lnTo>
                    <a:pt x="996336" y="789437"/>
                  </a:lnTo>
                  <a:lnTo>
                    <a:pt x="905752" y="789437"/>
                  </a:lnTo>
                  <a:lnTo>
                    <a:pt x="905752" y="704843"/>
                  </a:lnTo>
                  <a:lnTo>
                    <a:pt x="905752" y="704204"/>
                  </a:lnTo>
                  <a:lnTo>
                    <a:pt x="905417" y="703670"/>
                  </a:lnTo>
                  <a:lnTo>
                    <a:pt x="905375" y="703053"/>
                  </a:lnTo>
                  <a:lnTo>
                    <a:pt x="948549" y="670728"/>
                  </a:lnTo>
                  <a:lnTo>
                    <a:pt x="982568" y="630756"/>
                  </a:lnTo>
                  <a:lnTo>
                    <a:pt x="1006332" y="584769"/>
                  </a:lnTo>
                  <a:lnTo>
                    <a:pt x="1018743" y="534398"/>
                  </a:lnTo>
                  <a:lnTo>
                    <a:pt x="1042795" y="331902"/>
                  </a:lnTo>
                  <a:lnTo>
                    <a:pt x="1044573" y="287625"/>
                  </a:lnTo>
                  <a:lnTo>
                    <a:pt x="1039541" y="244667"/>
                  </a:lnTo>
                  <a:lnTo>
                    <a:pt x="1028137" y="203538"/>
                  </a:lnTo>
                  <a:lnTo>
                    <a:pt x="1010798" y="164749"/>
                  </a:lnTo>
                  <a:lnTo>
                    <a:pt x="987961" y="128812"/>
                  </a:lnTo>
                  <a:lnTo>
                    <a:pt x="960064" y="96236"/>
                  </a:lnTo>
                  <a:lnTo>
                    <a:pt x="927544" y="67533"/>
                  </a:lnTo>
                  <a:lnTo>
                    <a:pt x="890839" y="43213"/>
                  </a:lnTo>
                  <a:lnTo>
                    <a:pt x="850387" y="23787"/>
                  </a:lnTo>
                  <a:lnTo>
                    <a:pt x="806623" y="9766"/>
                  </a:lnTo>
                  <a:lnTo>
                    <a:pt x="759987" y="1660"/>
                  </a:lnTo>
                  <a:lnTo>
                    <a:pt x="712583" y="0"/>
                  </a:lnTo>
                  <a:lnTo>
                    <a:pt x="666590" y="4700"/>
                  </a:lnTo>
                  <a:lnTo>
                    <a:pt x="622555" y="15352"/>
                  </a:lnTo>
                  <a:lnTo>
                    <a:pt x="581025" y="31548"/>
                  </a:lnTo>
                  <a:lnTo>
                    <a:pt x="542548" y="52879"/>
                  </a:lnTo>
                  <a:lnTo>
                    <a:pt x="507670" y="78937"/>
                  </a:lnTo>
                  <a:lnTo>
                    <a:pt x="476938" y="109312"/>
                  </a:lnTo>
                  <a:lnTo>
                    <a:pt x="450900" y="143597"/>
                  </a:lnTo>
                  <a:lnTo>
                    <a:pt x="430102" y="181382"/>
                  </a:lnTo>
                  <a:lnTo>
                    <a:pt x="415092" y="222259"/>
                  </a:lnTo>
                  <a:lnTo>
                    <a:pt x="406416" y="265820"/>
                  </a:lnTo>
                  <a:lnTo>
                    <a:pt x="404453" y="298861"/>
                  </a:lnTo>
                  <a:lnTo>
                    <a:pt x="404944" y="315401"/>
                  </a:lnTo>
                  <a:lnTo>
                    <a:pt x="430468" y="534398"/>
                  </a:lnTo>
                  <a:lnTo>
                    <a:pt x="442880" y="584769"/>
                  </a:lnTo>
                  <a:lnTo>
                    <a:pt x="466644" y="630755"/>
                  </a:lnTo>
                  <a:lnTo>
                    <a:pt x="500662" y="670724"/>
                  </a:lnTo>
                  <a:lnTo>
                    <a:pt x="543836" y="703042"/>
                  </a:lnTo>
                  <a:lnTo>
                    <a:pt x="543794" y="703670"/>
                  </a:lnTo>
                  <a:lnTo>
                    <a:pt x="543459" y="704204"/>
                  </a:lnTo>
                  <a:lnTo>
                    <a:pt x="543459" y="704843"/>
                  </a:lnTo>
                  <a:lnTo>
                    <a:pt x="543459" y="789437"/>
                  </a:lnTo>
                  <a:lnTo>
                    <a:pt x="452876" y="789437"/>
                  </a:lnTo>
                  <a:lnTo>
                    <a:pt x="437907" y="789616"/>
                  </a:lnTo>
                  <a:lnTo>
                    <a:pt x="422964" y="790373"/>
                  </a:lnTo>
                  <a:lnTo>
                    <a:pt x="408067" y="791709"/>
                  </a:lnTo>
                  <a:lnTo>
                    <a:pt x="393234" y="793626"/>
                  </a:lnTo>
                  <a:lnTo>
                    <a:pt x="392501" y="793490"/>
                  </a:lnTo>
                  <a:lnTo>
                    <a:pt x="391349" y="793636"/>
                  </a:lnTo>
                  <a:lnTo>
                    <a:pt x="390208" y="793856"/>
                  </a:lnTo>
                  <a:lnTo>
                    <a:pt x="389077" y="794128"/>
                  </a:lnTo>
                  <a:lnTo>
                    <a:pt x="388249" y="794233"/>
                  </a:lnTo>
                  <a:lnTo>
                    <a:pt x="337985" y="803809"/>
                  </a:lnTo>
                  <a:lnTo>
                    <a:pt x="290047" y="818305"/>
                  </a:lnTo>
                  <a:lnTo>
                    <a:pt x="244729" y="837408"/>
                  </a:lnTo>
                  <a:lnTo>
                    <a:pt x="202324" y="860802"/>
                  </a:lnTo>
                  <a:lnTo>
                    <a:pt x="163123" y="888172"/>
                  </a:lnTo>
                  <a:lnTo>
                    <a:pt x="127420" y="919202"/>
                  </a:lnTo>
                  <a:lnTo>
                    <a:pt x="95507" y="953578"/>
                  </a:lnTo>
                  <a:lnTo>
                    <a:pt x="67676" y="990984"/>
                  </a:lnTo>
                  <a:lnTo>
                    <a:pt x="44220" y="1031106"/>
                  </a:lnTo>
                  <a:lnTo>
                    <a:pt x="25432" y="1073627"/>
                  </a:lnTo>
                  <a:lnTo>
                    <a:pt x="11604" y="1118234"/>
                  </a:lnTo>
                  <a:lnTo>
                    <a:pt x="3029" y="1164610"/>
                  </a:lnTo>
                  <a:lnTo>
                    <a:pt x="0" y="1212440"/>
                  </a:lnTo>
                  <a:lnTo>
                    <a:pt x="0" y="1607245"/>
                  </a:lnTo>
                  <a:lnTo>
                    <a:pt x="1110" y="1616164"/>
                  </a:lnTo>
                </a:path>
                <a:path w="1449705" h="1616710">
                  <a:moveTo>
                    <a:pt x="1448102" y="1616164"/>
                  </a:moveTo>
                  <a:lnTo>
                    <a:pt x="1449212" y="1607245"/>
                  </a:lnTo>
                  <a:lnTo>
                    <a:pt x="1449212" y="1212440"/>
                  </a:lnTo>
                  <a:lnTo>
                    <a:pt x="1446225" y="1164702"/>
                  </a:lnTo>
                  <a:lnTo>
                    <a:pt x="1437708" y="1118409"/>
                  </a:lnTo>
                  <a:lnTo>
                    <a:pt x="1423952" y="1073875"/>
                  </a:lnTo>
                  <a:lnTo>
                    <a:pt x="1405248" y="1031415"/>
                  </a:lnTo>
                  <a:lnTo>
                    <a:pt x="1381888" y="991343"/>
                  </a:lnTo>
                  <a:lnTo>
                    <a:pt x="1354162" y="953973"/>
                  </a:lnTo>
                  <a:lnTo>
                    <a:pt x="1322360" y="919620"/>
                  </a:lnTo>
                  <a:lnTo>
                    <a:pt x="1286774" y="888598"/>
                  </a:lnTo>
                  <a:lnTo>
                    <a:pt x="1247695" y="861222"/>
                  </a:lnTo>
                  <a:lnTo>
                    <a:pt x="1205413" y="837804"/>
                  </a:lnTo>
                  <a:lnTo>
                    <a:pt x="1160219" y="818661"/>
                  </a:lnTo>
                  <a:lnTo>
                    <a:pt x="1112405" y="804106"/>
                  </a:lnTo>
                  <a:lnTo>
                    <a:pt x="1062260" y="794453"/>
                  </a:lnTo>
                </a:path>
                <a:path w="1449705" h="1616710">
                  <a:moveTo>
                    <a:pt x="466446" y="325682"/>
                  </a:moveTo>
                  <a:lnTo>
                    <a:pt x="465092" y="282016"/>
                  </a:lnTo>
                  <a:lnTo>
                    <a:pt x="471871" y="240024"/>
                  </a:lnTo>
                  <a:lnTo>
                    <a:pt x="486141" y="200465"/>
                  </a:lnTo>
                  <a:lnTo>
                    <a:pt x="507262" y="164100"/>
                  </a:lnTo>
                  <a:lnTo>
                    <a:pt x="534594" y="131688"/>
                  </a:lnTo>
                  <a:lnTo>
                    <a:pt x="567494" y="103988"/>
                  </a:lnTo>
                  <a:lnTo>
                    <a:pt x="605323" y="81760"/>
                  </a:lnTo>
                  <a:lnTo>
                    <a:pt x="647440" y="65763"/>
                  </a:lnTo>
                  <a:lnTo>
                    <a:pt x="693204" y="56758"/>
                  </a:lnTo>
                  <a:lnTo>
                    <a:pt x="739952" y="55495"/>
                  </a:lnTo>
                  <a:lnTo>
                    <a:pt x="784909" y="61827"/>
                  </a:lnTo>
                  <a:lnTo>
                    <a:pt x="827261" y="75155"/>
                  </a:lnTo>
                  <a:lnTo>
                    <a:pt x="866194" y="94881"/>
                  </a:lnTo>
                  <a:lnTo>
                    <a:pt x="900895" y="120408"/>
                  </a:lnTo>
                  <a:lnTo>
                    <a:pt x="930552" y="151136"/>
                  </a:lnTo>
                  <a:lnTo>
                    <a:pt x="954351" y="186469"/>
                  </a:lnTo>
                  <a:lnTo>
                    <a:pt x="971478" y="225807"/>
                  </a:lnTo>
                  <a:lnTo>
                    <a:pt x="981121" y="268553"/>
                  </a:lnTo>
                  <a:lnTo>
                    <a:pt x="982899" y="293181"/>
                  </a:lnTo>
                  <a:lnTo>
                    <a:pt x="982891" y="301410"/>
                  </a:lnTo>
                  <a:lnTo>
                    <a:pt x="952455" y="283037"/>
                  </a:lnTo>
                  <a:lnTo>
                    <a:pt x="923251" y="263041"/>
                  </a:lnTo>
                  <a:lnTo>
                    <a:pt x="895356" y="241476"/>
                  </a:lnTo>
                  <a:lnTo>
                    <a:pt x="868842" y="218397"/>
                  </a:lnTo>
                  <a:lnTo>
                    <a:pt x="860608" y="213040"/>
                  </a:lnTo>
                  <a:lnTo>
                    <a:pt x="851207" y="210531"/>
                  </a:lnTo>
                  <a:lnTo>
                    <a:pt x="841440" y="210955"/>
                  </a:lnTo>
                  <a:lnTo>
                    <a:pt x="832110" y="214397"/>
                  </a:lnTo>
                  <a:lnTo>
                    <a:pt x="785533" y="239679"/>
                  </a:lnTo>
                  <a:lnTo>
                    <a:pt x="737801" y="262887"/>
                  </a:lnTo>
                  <a:lnTo>
                    <a:pt x="688993" y="283988"/>
                  </a:lnTo>
                  <a:lnTo>
                    <a:pt x="639189" y="302951"/>
                  </a:lnTo>
                  <a:lnTo>
                    <a:pt x="588470" y="319742"/>
                  </a:lnTo>
                  <a:lnTo>
                    <a:pt x="536915" y="334331"/>
                  </a:lnTo>
                  <a:lnTo>
                    <a:pt x="485059" y="346140"/>
                  </a:lnTo>
                  <a:lnTo>
                    <a:pt x="469252" y="349357"/>
                  </a:lnTo>
                  <a:lnTo>
                    <a:pt x="466446" y="325682"/>
                  </a:lnTo>
                </a:path>
                <a:path w="1449705" h="1616710">
                  <a:moveTo>
                    <a:pt x="475933" y="405617"/>
                  </a:moveTo>
                  <a:lnTo>
                    <a:pt x="531913" y="393748"/>
                  </a:lnTo>
                  <a:lnTo>
                    <a:pt x="603253" y="374581"/>
                  </a:lnTo>
                  <a:lnTo>
                    <a:pt x="653095" y="358360"/>
                  </a:lnTo>
                  <a:lnTo>
                    <a:pt x="702108" y="340132"/>
                  </a:lnTo>
                  <a:lnTo>
                    <a:pt x="750223" y="319925"/>
                  </a:lnTo>
                  <a:lnTo>
                    <a:pt x="797371" y="297766"/>
                  </a:lnTo>
                  <a:lnTo>
                    <a:pt x="843482" y="273683"/>
                  </a:lnTo>
                  <a:lnTo>
                    <a:pt x="874808" y="299094"/>
                  </a:lnTo>
                  <a:lnTo>
                    <a:pt x="907791" y="322538"/>
                  </a:lnTo>
                  <a:lnTo>
                    <a:pt x="942326" y="343944"/>
                  </a:lnTo>
                  <a:lnTo>
                    <a:pt x="978305" y="363241"/>
                  </a:lnTo>
                  <a:lnTo>
                    <a:pt x="967614" y="453249"/>
                  </a:lnTo>
                  <a:lnTo>
                    <a:pt x="919586" y="462527"/>
                  </a:lnTo>
                  <a:lnTo>
                    <a:pt x="871198" y="469773"/>
                  </a:lnTo>
                  <a:lnTo>
                    <a:pt x="822522" y="474979"/>
                  </a:lnTo>
                  <a:lnTo>
                    <a:pt x="773634" y="478137"/>
                  </a:lnTo>
                  <a:lnTo>
                    <a:pt x="724606" y="479237"/>
                  </a:lnTo>
                  <a:lnTo>
                    <a:pt x="724313" y="479237"/>
                  </a:lnTo>
                  <a:lnTo>
                    <a:pt x="675342" y="478133"/>
                  </a:lnTo>
                  <a:lnTo>
                    <a:pt x="626513" y="474975"/>
                  </a:lnTo>
                  <a:lnTo>
                    <a:pt x="577897" y="469772"/>
                  </a:lnTo>
                  <a:lnTo>
                    <a:pt x="529567" y="462531"/>
                  </a:lnTo>
                  <a:lnTo>
                    <a:pt x="481597" y="453259"/>
                  </a:lnTo>
                  <a:lnTo>
                    <a:pt x="475933" y="405617"/>
                  </a:lnTo>
                </a:path>
                <a:path w="1449705" h="1616710">
                  <a:moveTo>
                    <a:pt x="490508" y="528178"/>
                  </a:moveTo>
                  <a:lnTo>
                    <a:pt x="488613" y="512273"/>
                  </a:lnTo>
                  <a:lnTo>
                    <a:pt x="535278" y="520585"/>
                  </a:lnTo>
                  <a:lnTo>
                    <a:pt x="582241" y="527084"/>
                  </a:lnTo>
                  <a:lnTo>
                    <a:pt x="629441" y="531764"/>
                  </a:lnTo>
                  <a:lnTo>
                    <a:pt x="676818" y="534620"/>
                  </a:lnTo>
                  <a:lnTo>
                    <a:pt x="724313" y="535644"/>
                  </a:lnTo>
                  <a:lnTo>
                    <a:pt x="724606" y="535644"/>
                  </a:lnTo>
                  <a:lnTo>
                    <a:pt x="772163" y="534613"/>
                  </a:lnTo>
                  <a:lnTo>
                    <a:pt x="819603" y="531750"/>
                  </a:lnTo>
                  <a:lnTo>
                    <a:pt x="866864" y="527059"/>
                  </a:lnTo>
                  <a:lnTo>
                    <a:pt x="913886" y="520544"/>
                  </a:lnTo>
                  <a:lnTo>
                    <a:pt x="960609" y="512210"/>
                  </a:lnTo>
                  <a:lnTo>
                    <a:pt x="958714" y="528178"/>
                  </a:lnTo>
                  <a:lnTo>
                    <a:pt x="948705" y="568087"/>
                  </a:lnTo>
                  <a:lnTo>
                    <a:pt x="929297" y="604244"/>
                  </a:lnTo>
                  <a:lnTo>
                    <a:pt x="901480" y="635241"/>
                  </a:lnTo>
                  <a:lnTo>
                    <a:pt x="866245" y="659672"/>
                  </a:lnTo>
                  <a:lnTo>
                    <a:pt x="781044" y="705147"/>
                  </a:lnTo>
                  <a:lnTo>
                    <a:pt x="724610" y="719102"/>
                  </a:lnTo>
                  <a:lnTo>
                    <a:pt x="695648" y="715613"/>
                  </a:lnTo>
                  <a:lnTo>
                    <a:pt x="582966" y="659672"/>
                  </a:lnTo>
                  <a:lnTo>
                    <a:pt x="547731" y="635241"/>
                  </a:lnTo>
                  <a:lnTo>
                    <a:pt x="519914" y="604244"/>
                  </a:lnTo>
                  <a:lnTo>
                    <a:pt x="500506" y="568087"/>
                  </a:lnTo>
                  <a:lnTo>
                    <a:pt x="490498" y="528178"/>
                  </a:lnTo>
                </a:path>
                <a:path w="1449705" h="1616710">
                  <a:moveTo>
                    <a:pt x="724606" y="983348"/>
                  </a:moveTo>
                  <a:lnTo>
                    <a:pt x="715622" y="983400"/>
                  </a:lnTo>
                  <a:lnTo>
                    <a:pt x="707098" y="979672"/>
                  </a:lnTo>
                  <a:lnTo>
                    <a:pt x="701371" y="973212"/>
                  </a:lnTo>
                  <a:lnTo>
                    <a:pt x="624829" y="887340"/>
                  </a:lnTo>
                  <a:lnTo>
                    <a:pt x="615829" y="875253"/>
                  </a:lnTo>
                  <a:lnTo>
                    <a:pt x="609251" y="861991"/>
                  </a:lnTo>
                  <a:lnTo>
                    <a:pt x="605212" y="847868"/>
                  </a:lnTo>
                  <a:lnTo>
                    <a:pt x="603835" y="833195"/>
                  </a:lnTo>
                  <a:lnTo>
                    <a:pt x="603835" y="735764"/>
                  </a:lnTo>
                  <a:lnTo>
                    <a:pt x="638210" y="754109"/>
                  </a:lnTo>
                  <a:lnTo>
                    <a:pt x="680275" y="770117"/>
                  </a:lnTo>
                  <a:lnTo>
                    <a:pt x="724604" y="775453"/>
                  </a:lnTo>
                  <a:lnTo>
                    <a:pt x="768932" y="770117"/>
                  </a:lnTo>
                  <a:lnTo>
                    <a:pt x="810991" y="754109"/>
                  </a:lnTo>
                  <a:lnTo>
                    <a:pt x="845377" y="735764"/>
                  </a:lnTo>
                  <a:lnTo>
                    <a:pt x="845377" y="833195"/>
                  </a:lnTo>
                  <a:lnTo>
                    <a:pt x="833382" y="875272"/>
                  </a:lnTo>
                  <a:lnTo>
                    <a:pt x="747841" y="973180"/>
                  </a:lnTo>
                  <a:lnTo>
                    <a:pt x="731222" y="982693"/>
                  </a:lnTo>
                  <a:lnTo>
                    <a:pt x="724606" y="983348"/>
                  </a:lnTo>
                </a:path>
                <a:path w="1449705" h="1616710">
                  <a:moveTo>
                    <a:pt x="1086909" y="857708"/>
                  </a:moveTo>
                  <a:lnTo>
                    <a:pt x="1133637" y="870948"/>
                  </a:lnTo>
                  <a:lnTo>
                    <a:pt x="1177487" y="889140"/>
                  </a:lnTo>
                  <a:lnTo>
                    <a:pt x="1218133" y="911900"/>
                  </a:lnTo>
                  <a:lnTo>
                    <a:pt x="1255249" y="938845"/>
                  </a:lnTo>
                  <a:lnTo>
                    <a:pt x="1288509" y="969591"/>
                  </a:lnTo>
                  <a:lnTo>
                    <a:pt x="1317586" y="1003756"/>
                  </a:lnTo>
                  <a:lnTo>
                    <a:pt x="1342155" y="1040956"/>
                  </a:lnTo>
                  <a:lnTo>
                    <a:pt x="1361890" y="1080807"/>
                  </a:lnTo>
                  <a:lnTo>
                    <a:pt x="1376464" y="1122927"/>
                  </a:lnTo>
                  <a:lnTo>
                    <a:pt x="1385551" y="1166933"/>
                  </a:lnTo>
                  <a:lnTo>
                    <a:pt x="1388826" y="1212440"/>
                  </a:lnTo>
                  <a:lnTo>
                    <a:pt x="1388826" y="1607245"/>
                  </a:lnTo>
                  <a:lnTo>
                    <a:pt x="1387277" y="1616164"/>
                  </a:lnTo>
                </a:path>
                <a:path w="1449705" h="1616710">
                  <a:moveTo>
                    <a:pt x="754793" y="1616164"/>
                  </a:moveTo>
                  <a:lnTo>
                    <a:pt x="754793" y="1034393"/>
                  </a:lnTo>
                  <a:lnTo>
                    <a:pt x="765938" y="1030024"/>
                  </a:lnTo>
                  <a:lnTo>
                    <a:pt x="776307" y="1024324"/>
                  </a:lnTo>
                  <a:lnTo>
                    <a:pt x="870727" y="923475"/>
                  </a:lnTo>
                  <a:lnTo>
                    <a:pt x="893978" y="887063"/>
                  </a:lnTo>
                  <a:lnTo>
                    <a:pt x="904569" y="845844"/>
                  </a:lnTo>
                  <a:lnTo>
                    <a:pt x="996336" y="845844"/>
                  </a:lnTo>
                  <a:lnTo>
                    <a:pt x="1004314" y="845911"/>
                  </a:lnTo>
                  <a:lnTo>
                    <a:pt x="1011983" y="846111"/>
                  </a:lnTo>
                  <a:lnTo>
                    <a:pt x="1019375" y="846445"/>
                  </a:lnTo>
                  <a:lnTo>
                    <a:pt x="1026523" y="846912"/>
                  </a:lnTo>
                  <a:lnTo>
                    <a:pt x="1086909" y="857708"/>
                  </a:lnTo>
                </a:path>
                <a:path w="1449705" h="1616710">
                  <a:moveTo>
                    <a:pt x="422688" y="846912"/>
                  </a:moveTo>
                  <a:lnTo>
                    <a:pt x="429776" y="846449"/>
                  </a:lnTo>
                  <a:lnTo>
                    <a:pt x="437154" y="846115"/>
                  </a:lnTo>
                  <a:lnTo>
                    <a:pt x="444846" y="845912"/>
                  </a:lnTo>
                  <a:lnTo>
                    <a:pt x="452876" y="845844"/>
                  </a:lnTo>
                  <a:lnTo>
                    <a:pt x="544643" y="845844"/>
                  </a:lnTo>
                  <a:lnTo>
                    <a:pt x="548280" y="866883"/>
                  </a:lnTo>
                  <a:lnTo>
                    <a:pt x="555229" y="887055"/>
                  </a:lnTo>
                  <a:lnTo>
                    <a:pt x="578474" y="923444"/>
                  </a:lnTo>
                  <a:lnTo>
                    <a:pt x="655016" y="1009315"/>
                  </a:lnTo>
                  <a:lnTo>
                    <a:pt x="694418" y="1034393"/>
                  </a:lnTo>
                  <a:lnTo>
                    <a:pt x="694418" y="1616164"/>
                  </a:lnTo>
                </a:path>
                <a:path w="1449705" h="1616710">
                  <a:moveTo>
                    <a:pt x="61934" y="1616164"/>
                  </a:moveTo>
                  <a:lnTo>
                    <a:pt x="60385" y="1607245"/>
                  </a:lnTo>
                  <a:lnTo>
                    <a:pt x="60385" y="1212440"/>
                  </a:lnTo>
                  <a:lnTo>
                    <a:pt x="63685" y="1166945"/>
                  </a:lnTo>
                  <a:lnTo>
                    <a:pt x="72791" y="1122953"/>
                  </a:lnTo>
                  <a:lnTo>
                    <a:pt x="87377" y="1080847"/>
                  </a:lnTo>
                  <a:lnTo>
                    <a:pt x="107118" y="1041008"/>
                  </a:lnTo>
                  <a:lnTo>
                    <a:pt x="131689" y="1003820"/>
                  </a:lnTo>
                  <a:lnTo>
                    <a:pt x="160763" y="969665"/>
                  </a:lnTo>
                  <a:lnTo>
                    <a:pt x="194016" y="938925"/>
                  </a:lnTo>
                  <a:lnTo>
                    <a:pt x="231122" y="911982"/>
                  </a:lnTo>
                  <a:lnTo>
                    <a:pt x="271756" y="889218"/>
                  </a:lnTo>
                  <a:lnTo>
                    <a:pt x="315591" y="871017"/>
                  </a:lnTo>
                  <a:lnTo>
                    <a:pt x="362303" y="857760"/>
                  </a:lnTo>
                  <a:lnTo>
                    <a:pt x="422688" y="846912"/>
                  </a:lnTo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0" y="2094177"/>
            <a:ext cx="6953250" cy="9214485"/>
          </a:xfrm>
          <a:custGeom>
            <a:avLst/>
            <a:gdLst/>
            <a:ahLst/>
            <a:cxnLst/>
            <a:rect l="l" t="t" r="r" b="b"/>
            <a:pathLst>
              <a:path w="6953250" h="9214485">
                <a:moveTo>
                  <a:pt x="6952667" y="0"/>
                </a:moveTo>
                <a:lnTo>
                  <a:pt x="0" y="0"/>
                </a:lnTo>
                <a:lnTo>
                  <a:pt x="0" y="9214379"/>
                </a:lnTo>
                <a:lnTo>
                  <a:pt x="6952667" y="9214379"/>
                </a:lnTo>
                <a:lnTo>
                  <a:pt x="6952667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162085" y="2094177"/>
            <a:ext cx="12942570" cy="7997825"/>
          </a:xfrm>
          <a:custGeom>
            <a:avLst/>
            <a:gdLst/>
            <a:ahLst/>
            <a:cxnLst/>
            <a:rect l="l" t="t" r="r" b="b"/>
            <a:pathLst>
              <a:path w="12942569" h="7997825">
                <a:moveTo>
                  <a:pt x="12942014" y="0"/>
                </a:moveTo>
                <a:lnTo>
                  <a:pt x="0" y="0"/>
                </a:lnTo>
                <a:lnTo>
                  <a:pt x="0" y="7997662"/>
                </a:lnTo>
                <a:lnTo>
                  <a:pt x="12942014" y="7997662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7162085" y="10301257"/>
            <a:ext cx="12942570" cy="1007744"/>
          </a:xfrm>
          <a:custGeom>
            <a:avLst/>
            <a:gdLst/>
            <a:ahLst/>
            <a:cxnLst/>
            <a:rect l="l" t="t" r="r" b="b"/>
            <a:pathLst>
              <a:path w="12942569" h="1007745">
                <a:moveTo>
                  <a:pt x="0" y="1007299"/>
                </a:moveTo>
                <a:lnTo>
                  <a:pt x="12942014" y="1007299"/>
                </a:lnTo>
                <a:lnTo>
                  <a:pt x="12942014" y="0"/>
                </a:lnTo>
                <a:lnTo>
                  <a:pt x="0" y="0"/>
                </a:lnTo>
                <a:lnTo>
                  <a:pt x="0" y="1007299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4475460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/>
              <a:t>PREDOCTORAL</a:t>
            </a:r>
            <a:r>
              <a:rPr dirty="0" spc="-100"/>
              <a:t> </a:t>
            </a:r>
            <a:r>
              <a:rPr dirty="0" spc="-20"/>
              <a:t>DENTAL</a:t>
            </a:r>
            <a:r>
              <a:rPr dirty="0" spc="-95"/>
              <a:t> </a:t>
            </a:r>
            <a:r>
              <a:rPr dirty="0"/>
              <a:t>STUDENTS’</a:t>
            </a:r>
            <a:r>
              <a:rPr dirty="0" spc="-100"/>
              <a:t> </a:t>
            </a:r>
            <a:r>
              <a:rPr dirty="0" spc="-20"/>
              <a:t>IMMEDIATE</a:t>
            </a:r>
            <a:r>
              <a:rPr dirty="0" spc="-95"/>
              <a:t> </a:t>
            </a:r>
            <a:r>
              <a:rPr dirty="0" spc="-10"/>
              <a:t>PROFESSIONAL </a:t>
            </a:r>
            <a:r>
              <a:rPr dirty="0"/>
              <a:t>PLANS UPON </a:t>
            </a:r>
            <a:r>
              <a:rPr dirty="0" spc="-10"/>
              <a:t>GRADUATION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7365299" y="10497974"/>
            <a:ext cx="12406630" cy="636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may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total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100%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rounding.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difference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between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total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number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respondents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sum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men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women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respondents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represented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by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senior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students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that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identify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with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other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wish</a:t>
            </a:r>
            <a:r>
              <a:rPr dirty="0" sz="850" spc="50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report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their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identity.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65">
                <a:latin typeface="Arial"/>
                <a:cs typeface="Arial"/>
              </a:rPr>
              <a:t>“Other”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category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includes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working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another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position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related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dentistry,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but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those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mentioned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chart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working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position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related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dentistry.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2013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ADEA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ask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about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plans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35">
                <a:latin typeface="Arial"/>
                <a:cs typeface="Arial"/>
              </a:rPr>
              <a:t>to </a:t>
            </a:r>
            <a:r>
              <a:rPr dirty="0" sz="850">
                <a:latin typeface="Arial"/>
                <a:cs typeface="Arial"/>
              </a:rPr>
              <a:t>practice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dentistry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nonprofit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setting;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therefore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“government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nonprofit”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counts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2013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government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professional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plans.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Photo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courtesy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University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Missouri-</a:t>
            </a:r>
            <a:r>
              <a:rPr dirty="0" sz="850" spc="-20">
                <a:latin typeface="Arial"/>
                <a:cs typeface="Arial"/>
              </a:rPr>
              <a:t>Kansas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City</a:t>
            </a:r>
            <a:r>
              <a:rPr dirty="0" sz="850" spc="1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2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Dentistry.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U.S.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School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Senior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Student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Surveys,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2013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2023.</a:t>
            </a:r>
            <a:endParaRPr sz="850">
              <a:latin typeface="Avenir LT 65 Medium"/>
              <a:cs typeface="Avenir LT 65 Medium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0" y="7120181"/>
            <a:ext cx="6219707" cy="4188374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510844" y="2500312"/>
            <a:ext cx="5882640" cy="5866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114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predoctoral</a:t>
            </a:r>
            <a:r>
              <a:rPr dirty="0" sz="3300" spc="-114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students responding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2023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ADEA </a:t>
            </a: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Survey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were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more</a:t>
            </a:r>
            <a:r>
              <a:rPr dirty="0" sz="3300" spc="-1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likely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join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private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practice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upon </a:t>
            </a:r>
            <a:r>
              <a:rPr dirty="0" sz="3300">
                <a:latin typeface="Avenir LT 45 Book"/>
                <a:cs typeface="Avenir LT 45 Book"/>
              </a:rPr>
              <a:t>graduation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than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their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2013 </a:t>
            </a:r>
            <a:r>
              <a:rPr dirty="0" sz="3300" spc="-10">
                <a:latin typeface="Avenir LT 45 Book"/>
                <a:cs typeface="Avenir LT 45 Book"/>
              </a:rPr>
              <a:t>counterparts.</a:t>
            </a:r>
            <a:endParaRPr sz="3300">
              <a:latin typeface="Avenir LT 45 Book"/>
              <a:cs typeface="Avenir LT 45 Book"/>
            </a:endParaRPr>
          </a:p>
          <a:p>
            <a:pPr marL="12700" marR="371475">
              <a:lnSpc>
                <a:spcPct val="101000"/>
              </a:lnSpc>
              <a:spcBef>
                <a:spcPts val="1445"/>
              </a:spcBef>
            </a:pPr>
            <a:r>
              <a:rPr dirty="0" sz="2450">
                <a:latin typeface="Avenir LT 45 Book"/>
                <a:cs typeface="Avenir LT 45 Book"/>
              </a:rPr>
              <a:t>Between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2013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and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2023,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the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share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 spc="-25">
                <a:latin typeface="Avenir LT 45 Book"/>
                <a:cs typeface="Avenir LT 45 Book"/>
              </a:rPr>
              <a:t>of </a:t>
            </a:r>
            <a:r>
              <a:rPr dirty="0" sz="2450">
                <a:latin typeface="Avenir LT 45 Book"/>
                <a:cs typeface="Avenir LT 45 Book"/>
              </a:rPr>
              <a:t>survey</a:t>
            </a:r>
            <a:r>
              <a:rPr dirty="0" sz="2450" spc="6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respondents</a:t>
            </a:r>
            <a:r>
              <a:rPr dirty="0" sz="2450" spc="5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who</a:t>
            </a:r>
            <a:r>
              <a:rPr dirty="0" sz="2450" spc="60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expressed </a:t>
            </a:r>
            <a:r>
              <a:rPr dirty="0" sz="2450">
                <a:latin typeface="Avenir LT 45 Book"/>
                <a:cs typeface="Avenir LT 45 Book"/>
              </a:rPr>
              <a:t>interest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in working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in a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private </a:t>
            </a:r>
            <a:r>
              <a:rPr dirty="0" sz="2450" spc="-10">
                <a:latin typeface="Avenir LT 45 Book"/>
                <a:cs typeface="Avenir LT 45 Book"/>
              </a:rPr>
              <a:t>practice </a:t>
            </a:r>
            <a:r>
              <a:rPr dirty="0" sz="2450">
                <a:latin typeface="Avenir LT 45 Book"/>
                <a:cs typeface="Avenir LT 45 Book"/>
              </a:rPr>
              <a:t>immediately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after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graduation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increased </a:t>
            </a:r>
            <a:r>
              <a:rPr dirty="0" sz="2450">
                <a:latin typeface="Avenir LT 45 Book"/>
                <a:cs typeface="Avenir LT 45 Book"/>
              </a:rPr>
              <a:t>from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50%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to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 spc="-20">
                <a:latin typeface="Avenir LT 45 Book"/>
                <a:cs typeface="Avenir LT 45 Book"/>
              </a:rPr>
              <a:t>53%—</a:t>
            </a:r>
            <a:endParaRPr sz="2450">
              <a:latin typeface="Avenir LT 45 Book"/>
              <a:cs typeface="Avenir LT 45 Book"/>
            </a:endParaRPr>
          </a:p>
          <a:p>
            <a:pPr marL="12700" marR="3261360">
              <a:lnSpc>
                <a:spcPts val="2970"/>
              </a:lnSpc>
              <a:spcBef>
                <a:spcPts val="105"/>
              </a:spcBef>
            </a:pPr>
            <a:r>
              <a:rPr dirty="0" sz="2450">
                <a:latin typeface="Avenir LT 45 Book"/>
                <a:cs typeface="Avenir LT 45 Book"/>
              </a:rPr>
              <a:t>the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most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among </a:t>
            </a:r>
            <a:r>
              <a:rPr dirty="0" sz="2450">
                <a:latin typeface="Avenir LT 45 Book"/>
                <a:cs typeface="Avenir LT 45 Book"/>
              </a:rPr>
              <a:t>professional</a:t>
            </a:r>
            <a:r>
              <a:rPr dirty="0" sz="2450" spc="60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plans.</a:t>
            </a:r>
            <a:endParaRPr sz="2450">
              <a:latin typeface="Avenir LT 45 Book"/>
              <a:cs typeface="Avenir LT 45 Book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961" y="7120180"/>
            <a:ext cx="6219705" cy="4188375"/>
          </a:xfrm>
          <a:prstGeom prst="rect">
            <a:avLst/>
          </a:prstGeom>
        </p:spPr>
      </p:pic>
      <p:sp>
        <p:nvSpPr>
          <p:cNvPr id="15" name="object 15" descr=""/>
          <p:cNvSpPr/>
          <p:nvPr/>
        </p:nvSpPr>
        <p:spPr>
          <a:xfrm>
            <a:off x="16717616" y="942537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7104917" y="9473615"/>
            <a:ext cx="68008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Teaching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16708423" y="8973370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7099920" y="8993977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Other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493983" y="8973370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9885481" y="9007792"/>
            <a:ext cx="178752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Private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Practice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Dentist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498454" y="942537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9889950" y="9459800"/>
            <a:ext cx="15805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Advanced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3108951" y="9007792"/>
            <a:ext cx="255524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Government</a:t>
            </a:r>
            <a:r>
              <a:rPr dirty="0" sz="1300" spc="8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Service</a:t>
            </a:r>
            <a:r>
              <a:rPr dirty="0" sz="1300" spc="90">
                <a:latin typeface="Arial"/>
                <a:cs typeface="Arial"/>
              </a:rPr>
              <a:t> </a:t>
            </a:r>
            <a:r>
              <a:rPr dirty="0" sz="1300" spc="50">
                <a:latin typeface="Arial"/>
                <a:cs typeface="Arial"/>
              </a:rPr>
              <a:t>or</a:t>
            </a:r>
            <a:r>
              <a:rPr dirty="0" sz="1300" spc="85">
                <a:latin typeface="Arial"/>
                <a:cs typeface="Arial"/>
              </a:rPr>
              <a:t> </a:t>
            </a:r>
            <a:r>
              <a:rPr dirty="0" sz="1300" spc="45">
                <a:latin typeface="Arial"/>
                <a:cs typeface="Arial"/>
              </a:rPr>
              <a:t>Nonprofit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12717382" y="8973370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2717382" y="942537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13108878" y="9459800"/>
            <a:ext cx="54356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Unsure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794450" y="4220359"/>
            <a:ext cx="454659" cy="2946400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ALL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RESPONDENTS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437125" y="3725405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53%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437125" y="5052901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380521" y="7132997"/>
            <a:ext cx="472440" cy="1215390"/>
          </a:xfrm>
          <a:prstGeom prst="rect">
            <a:avLst/>
          </a:prstGeom>
        </p:spPr>
        <p:txBody>
          <a:bodyPr wrap="square" lIns="0" tIns="11684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20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8%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819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430"/>
              </a:spcBef>
            </a:pPr>
            <a:r>
              <a:rPr dirty="0" sz="1500" spc="-20" b="1">
                <a:solidFill>
                  <a:srgbClr val="006B34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0.4%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4362532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1905378" y="3877486"/>
            <a:ext cx="454659" cy="3632200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FEMALE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RESPONDENTS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4662878" y="4093913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48%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4773197" y="4974161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37%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4662878" y="7159765"/>
            <a:ext cx="472440" cy="11518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9%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ts val="1789"/>
              </a:lnSpc>
              <a:spcBef>
                <a:spcPts val="1664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ts val="1789"/>
              </a:lnSpc>
            </a:pPr>
            <a:r>
              <a:rPr dirty="0" sz="1500" spc="-25" b="1">
                <a:solidFill>
                  <a:srgbClr val="006B34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0.4%</a:t>
            </a:r>
            <a:endParaRPr sz="1500">
              <a:latin typeface="Avenir LT 65 Medium"/>
              <a:cs typeface="Avenir LT 65 Medium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13012149" y="3324505"/>
            <a:ext cx="1588770" cy="4732655"/>
            <a:chOff x="13012149" y="3324505"/>
            <a:chExt cx="1588770" cy="4732655"/>
          </a:xfrm>
        </p:grpSpPr>
        <p:sp>
          <p:nvSpPr>
            <p:cNvPr id="37" name="object 37" descr=""/>
            <p:cNvSpPr/>
            <p:nvPr/>
          </p:nvSpPr>
          <p:spPr>
            <a:xfrm>
              <a:off x="13041670" y="3329741"/>
              <a:ext cx="1502410" cy="4722495"/>
            </a:xfrm>
            <a:custGeom>
              <a:avLst/>
              <a:gdLst/>
              <a:ahLst/>
              <a:cxnLst/>
              <a:rect l="l" t="t" r="r" b="b"/>
              <a:pathLst>
                <a:path w="1502409" h="4722495">
                  <a:moveTo>
                    <a:pt x="1501922" y="0"/>
                  </a:moveTo>
                  <a:lnTo>
                    <a:pt x="1490436" y="4721856"/>
                  </a:lnTo>
                  <a:lnTo>
                    <a:pt x="0" y="4721877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3046904" y="3329741"/>
              <a:ext cx="12065" cy="4721860"/>
            </a:xfrm>
            <a:custGeom>
              <a:avLst/>
              <a:gdLst/>
              <a:ahLst/>
              <a:cxnLst/>
              <a:rect l="l" t="t" r="r" b="b"/>
              <a:pathLst>
                <a:path w="12065" h="4721859">
                  <a:moveTo>
                    <a:pt x="11486" y="0"/>
                  </a:moveTo>
                  <a:lnTo>
                    <a:pt x="0" y="4721856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3062393" y="3886190"/>
              <a:ext cx="1487805" cy="321945"/>
            </a:xfrm>
            <a:custGeom>
              <a:avLst/>
              <a:gdLst/>
              <a:ahLst/>
              <a:cxnLst/>
              <a:rect l="l" t="t" r="r" b="b"/>
              <a:pathLst>
                <a:path w="1487805" h="321945">
                  <a:moveTo>
                    <a:pt x="1487671" y="32178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A2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95115" y="4154865"/>
              <a:ext cx="105190" cy="10519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2149" y="3834096"/>
              <a:ext cx="105190" cy="10519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3063041" y="5082617"/>
              <a:ext cx="1486535" cy="194310"/>
            </a:xfrm>
            <a:custGeom>
              <a:avLst/>
              <a:gdLst/>
              <a:ahLst/>
              <a:cxnLst/>
              <a:rect l="l" t="t" r="r" b="b"/>
              <a:pathLst>
                <a:path w="1486534" h="194310">
                  <a:moveTo>
                    <a:pt x="1486373" y="0"/>
                  </a:moveTo>
                  <a:lnTo>
                    <a:pt x="0" y="19370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94007" y="5029920"/>
              <a:ext cx="106038" cy="10602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12411" y="5222997"/>
              <a:ext cx="106028" cy="106028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13063276" y="7267080"/>
              <a:ext cx="1485900" cy="120650"/>
            </a:xfrm>
            <a:custGeom>
              <a:avLst/>
              <a:gdLst/>
              <a:ahLst/>
              <a:cxnLst/>
              <a:rect l="l" t="t" r="r" b="b"/>
              <a:pathLst>
                <a:path w="1485900" h="120650">
                  <a:moveTo>
                    <a:pt x="1485902" y="0"/>
                  </a:moveTo>
                  <a:lnTo>
                    <a:pt x="0" y="120059"/>
                  </a:lnTo>
                </a:path>
              </a:pathLst>
            </a:custGeom>
            <a:ln w="10470">
              <a:solidFill>
                <a:srgbClr val="F185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93518" y="7214008"/>
              <a:ext cx="106520" cy="106530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2417" y="7333687"/>
              <a:ext cx="106520" cy="106520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3063410" y="7935995"/>
              <a:ext cx="1485900" cy="32384"/>
            </a:xfrm>
            <a:custGeom>
              <a:avLst/>
              <a:gdLst/>
              <a:ahLst/>
              <a:cxnLst/>
              <a:rect l="l" t="t" r="r" b="b"/>
              <a:pathLst>
                <a:path w="1485900" h="32384">
                  <a:moveTo>
                    <a:pt x="1485630" y="0"/>
                  </a:moveTo>
                  <a:lnTo>
                    <a:pt x="0" y="31768"/>
                  </a:lnTo>
                </a:path>
              </a:pathLst>
            </a:custGeom>
            <a:ln w="10470">
              <a:solidFill>
                <a:srgbClr val="B8ADD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93223" y="7882635"/>
              <a:ext cx="106813" cy="106823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12414" y="7914292"/>
              <a:ext cx="106813" cy="106823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13063126" y="7815314"/>
              <a:ext cx="1486535" cy="172085"/>
            </a:xfrm>
            <a:custGeom>
              <a:avLst/>
              <a:gdLst/>
              <a:ahLst/>
              <a:cxnLst/>
              <a:rect l="l" t="t" r="r" b="b"/>
              <a:pathLst>
                <a:path w="1486534" h="172084">
                  <a:moveTo>
                    <a:pt x="1486206" y="0"/>
                  </a:moveTo>
                  <a:lnTo>
                    <a:pt x="0" y="171607"/>
                  </a:lnTo>
                </a:path>
              </a:pathLst>
            </a:custGeom>
            <a:ln w="10470">
              <a:solidFill>
                <a:srgbClr val="006B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4499074" y="7767725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42333" y="0"/>
                  </a:moveTo>
                  <a:lnTo>
                    <a:pt x="24139" y="5911"/>
                  </a:lnTo>
                  <a:lnTo>
                    <a:pt x="10109" y="17927"/>
                  </a:lnTo>
                  <a:lnTo>
                    <a:pt x="1608" y="34327"/>
                  </a:lnTo>
                  <a:lnTo>
                    <a:pt x="0" y="53391"/>
                  </a:lnTo>
                  <a:lnTo>
                    <a:pt x="5911" y="71585"/>
                  </a:lnTo>
                  <a:lnTo>
                    <a:pt x="17927" y="85616"/>
                  </a:lnTo>
                  <a:lnTo>
                    <a:pt x="34327" y="94120"/>
                  </a:lnTo>
                  <a:lnTo>
                    <a:pt x="53391" y="95735"/>
                  </a:lnTo>
                  <a:lnTo>
                    <a:pt x="71585" y="89819"/>
                  </a:lnTo>
                  <a:lnTo>
                    <a:pt x="85616" y="77802"/>
                  </a:lnTo>
                  <a:lnTo>
                    <a:pt x="94120" y="61401"/>
                  </a:lnTo>
                  <a:lnTo>
                    <a:pt x="95735" y="42333"/>
                  </a:lnTo>
                  <a:lnTo>
                    <a:pt x="89819" y="24139"/>
                  </a:lnTo>
                  <a:lnTo>
                    <a:pt x="77802" y="10109"/>
                  </a:lnTo>
                  <a:lnTo>
                    <a:pt x="61401" y="1608"/>
                  </a:lnTo>
                  <a:lnTo>
                    <a:pt x="42333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4499074" y="7767725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53391" y="95735"/>
                  </a:moveTo>
                  <a:lnTo>
                    <a:pt x="71585" y="89819"/>
                  </a:lnTo>
                  <a:lnTo>
                    <a:pt x="85616" y="77802"/>
                  </a:lnTo>
                  <a:lnTo>
                    <a:pt x="94120" y="61401"/>
                  </a:lnTo>
                  <a:lnTo>
                    <a:pt x="95735" y="42333"/>
                  </a:lnTo>
                  <a:lnTo>
                    <a:pt x="89819" y="24139"/>
                  </a:lnTo>
                  <a:lnTo>
                    <a:pt x="77802" y="10109"/>
                  </a:lnTo>
                  <a:lnTo>
                    <a:pt x="61401" y="1608"/>
                  </a:lnTo>
                  <a:lnTo>
                    <a:pt x="42333" y="0"/>
                  </a:lnTo>
                  <a:lnTo>
                    <a:pt x="24139" y="5911"/>
                  </a:lnTo>
                  <a:lnTo>
                    <a:pt x="10109" y="17927"/>
                  </a:lnTo>
                  <a:lnTo>
                    <a:pt x="1608" y="34327"/>
                  </a:lnTo>
                  <a:lnTo>
                    <a:pt x="0" y="53391"/>
                  </a:lnTo>
                  <a:lnTo>
                    <a:pt x="5911" y="71585"/>
                  </a:lnTo>
                  <a:lnTo>
                    <a:pt x="17927" y="85616"/>
                  </a:lnTo>
                  <a:lnTo>
                    <a:pt x="34327" y="94120"/>
                  </a:lnTo>
                  <a:lnTo>
                    <a:pt x="53391" y="95735"/>
                  </a:lnTo>
                  <a:close/>
                </a:path>
              </a:pathLst>
            </a:custGeom>
            <a:ln w="10470">
              <a:solidFill>
                <a:srgbClr val="006B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12414" y="7933536"/>
              <a:ext cx="106206" cy="10620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4498487" y="7685314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>
                  <a:moveTo>
                    <a:pt x="46647" y="0"/>
                  </a:moveTo>
                  <a:lnTo>
                    <a:pt x="28021" y="4368"/>
                  </a:lnTo>
                  <a:lnTo>
                    <a:pt x="13036" y="15168"/>
                  </a:lnTo>
                  <a:lnTo>
                    <a:pt x="3195" y="30799"/>
                  </a:lnTo>
                  <a:lnTo>
                    <a:pt x="0" y="49663"/>
                  </a:lnTo>
                  <a:lnTo>
                    <a:pt x="4368" y="68291"/>
                  </a:lnTo>
                  <a:lnTo>
                    <a:pt x="15168" y="83280"/>
                  </a:lnTo>
                  <a:lnTo>
                    <a:pt x="30799" y="93124"/>
                  </a:lnTo>
                  <a:lnTo>
                    <a:pt x="49663" y="96321"/>
                  </a:lnTo>
                  <a:lnTo>
                    <a:pt x="68290" y="91946"/>
                  </a:lnTo>
                  <a:lnTo>
                    <a:pt x="83276" y="81145"/>
                  </a:lnTo>
                  <a:lnTo>
                    <a:pt x="93120" y="65516"/>
                  </a:lnTo>
                  <a:lnTo>
                    <a:pt x="96321" y="46658"/>
                  </a:lnTo>
                  <a:lnTo>
                    <a:pt x="91946" y="28031"/>
                  </a:lnTo>
                  <a:lnTo>
                    <a:pt x="81144" y="13045"/>
                  </a:lnTo>
                  <a:lnTo>
                    <a:pt x="65511" y="320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4498487" y="7685314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>
                  <a:moveTo>
                    <a:pt x="49663" y="96321"/>
                  </a:moveTo>
                  <a:lnTo>
                    <a:pt x="68290" y="91946"/>
                  </a:lnTo>
                  <a:lnTo>
                    <a:pt x="83276" y="81145"/>
                  </a:lnTo>
                  <a:lnTo>
                    <a:pt x="93120" y="65516"/>
                  </a:lnTo>
                  <a:lnTo>
                    <a:pt x="96321" y="46658"/>
                  </a:lnTo>
                  <a:lnTo>
                    <a:pt x="91946" y="28031"/>
                  </a:lnTo>
                  <a:lnTo>
                    <a:pt x="81144" y="13045"/>
                  </a:lnTo>
                  <a:lnTo>
                    <a:pt x="65511" y="3201"/>
                  </a:lnTo>
                  <a:lnTo>
                    <a:pt x="46647" y="0"/>
                  </a:lnTo>
                  <a:lnTo>
                    <a:pt x="28021" y="4368"/>
                  </a:lnTo>
                  <a:lnTo>
                    <a:pt x="13036" y="15168"/>
                  </a:lnTo>
                  <a:lnTo>
                    <a:pt x="3195" y="30799"/>
                  </a:lnTo>
                  <a:lnTo>
                    <a:pt x="0" y="49663"/>
                  </a:lnTo>
                  <a:lnTo>
                    <a:pt x="4368" y="68291"/>
                  </a:lnTo>
                  <a:lnTo>
                    <a:pt x="15168" y="83280"/>
                  </a:lnTo>
                  <a:lnTo>
                    <a:pt x="30799" y="93124"/>
                  </a:lnTo>
                  <a:lnTo>
                    <a:pt x="49663" y="96321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12416" y="7680079"/>
              <a:ext cx="106792" cy="106792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3068518" y="7733464"/>
              <a:ext cx="1424305" cy="0"/>
            </a:xfrm>
            <a:custGeom>
              <a:avLst/>
              <a:gdLst/>
              <a:ahLst/>
              <a:cxnLst/>
              <a:rect l="l" t="t" r="r" b="b"/>
              <a:pathLst>
                <a:path w="1424305" h="0">
                  <a:moveTo>
                    <a:pt x="1424040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 descr=""/>
          <p:cNvSpPr/>
          <p:nvPr/>
        </p:nvSpPr>
        <p:spPr>
          <a:xfrm>
            <a:off x="18789291" y="4907997"/>
            <a:ext cx="24765" cy="8255"/>
          </a:xfrm>
          <a:custGeom>
            <a:avLst/>
            <a:gdLst/>
            <a:ahLst/>
            <a:cxnLst/>
            <a:rect l="l" t="t" r="r" b="b"/>
            <a:pathLst>
              <a:path w="24765" h="8254">
                <a:moveTo>
                  <a:pt x="24501" y="7696"/>
                </a:moveTo>
                <a:lnTo>
                  <a:pt x="0" y="7696"/>
                </a:lnTo>
                <a:lnTo>
                  <a:pt x="0" y="0"/>
                </a:lnTo>
                <a:lnTo>
                  <a:pt x="24501" y="0"/>
                </a:lnTo>
                <a:lnTo>
                  <a:pt x="24501" y="7696"/>
                </a:lnTo>
                <a:close/>
              </a:path>
            </a:pathLst>
          </a:custGeom>
          <a:ln w="99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0" name="object 60" descr=""/>
          <p:cNvGrpSpPr/>
          <p:nvPr/>
        </p:nvGrpSpPr>
        <p:grpSpPr>
          <a:xfrm>
            <a:off x="18784307" y="6469321"/>
            <a:ext cx="34925" cy="17780"/>
            <a:chOff x="18784307" y="6469321"/>
            <a:chExt cx="34925" cy="17780"/>
          </a:xfrm>
        </p:grpSpPr>
        <p:sp>
          <p:nvSpPr>
            <p:cNvPr id="61" name="object 61" descr=""/>
            <p:cNvSpPr/>
            <p:nvPr/>
          </p:nvSpPr>
          <p:spPr>
            <a:xfrm>
              <a:off x="18789291" y="6474316"/>
              <a:ext cx="24765" cy="8255"/>
            </a:xfrm>
            <a:custGeom>
              <a:avLst/>
              <a:gdLst/>
              <a:ahLst/>
              <a:cxnLst/>
              <a:rect l="l" t="t" r="r" b="b"/>
              <a:pathLst>
                <a:path w="24765" h="8254">
                  <a:moveTo>
                    <a:pt x="24501" y="0"/>
                  </a:moveTo>
                  <a:lnTo>
                    <a:pt x="0" y="0"/>
                  </a:lnTo>
                  <a:lnTo>
                    <a:pt x="0" y="7696"/>
                  </a:lnTo>
                  <a:lnTo>
                    <a:pt x="24501" y="7696"/>
                  </a:lnTo>
                  <a:lnTo>
                    <a:pt x="245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8789291" y="6474305"/>
              <a:ext cx="24765" cy="8255"/>
            </a:xfrm>
            <a:custGeom>
              <a:avLst/>
              <a:gdLst/>
              <a:ahLst/>
              <a:cxnLst/>
              <a:rect l="l" t="t" r="r" b="b"/>
              <a:pathLst>
                <a:path w="24765" h="8254">
                  <a:moveTo>
                    <a:pt x="2450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24501" y="0"/>
                  </a:lnTo>
                  <a:lnTo>
                    <a:pt x="24501" y="7696"/>
                  </a:lnTo>
                  <a:close/>
                </a:path>
              </a:pathLst>
            </a:custGeom>
            <a:ln w="99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 descr=""/>
          <p:cNvGrpSpPr/>
          <p:nvPr/>
        </p:nvGrpSpPr>
        <p:grpSpPr>
          <a:xfrm>
            <a:off x="17130900" y="3324505"/>
            <a:ext cx="1588135" cy="4732655"/>
            <a:chOff x="17130900" y="3324505"/>
            <a:chExt cx="1588135" cy="4732655"/>
          </a:xfrm>
        </p:grpSpPr>
        <p:sp>
          <p:nvSpPr>
            <p:cNvPr id="64" name="object 64" descr=""/>
            <p:cNvSpPr/>
            <p:nvPr/>
          </p:nvSpPr>
          <p:spPr>
            <a:xfrm>
              <a:off x="17160599" y="3329741"/>
              <a:ext cx="1502410" cy="4722495"/>
            </a:xfrm>
            <a:custGeom>
              <a:avLst/>
              <a:gdLst/>
              <a:ahLst/>
              <a:cxnLst/>
              <a:rect l="l" t="t" r="r" b="b"/>
              <a:pathLst>
                <a:path w="1502409" h="4722495">
                  <a:moveTo>
                    <a:pt x="1501922" y="0"/>
                  </a:moveTo>
                  <a:lnTo>
                    <a:pt x="1490436" y="4721856"/>
                  </a:lnTo>
                  <a:lnTo>
                    <a:pt x="0" y="4721877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7165833" y="3329741"/>
              <a:ext cx="12065" cy="4721860"/>
            </a:xfrm>
            <a:custGeom>
              <a:avLst/>
              <a:gdLst/>
              <a:ahLst/>
              <a:cxnLst/>
              <a:rect l="l" t="t" r="r" b="b"/>
              <a:pathLst>
                <a:path w="12065" h="4721859">
                  <a:moveTo>
                    <a:pt x="11486" y="0"/>
                  </a:moveTo>
                  <a:lnTo>
                    <a:pt x="0" y="4721856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7181689" y="3692519"/>
              <a:ext cx="1486535" cy="194310"/>
            </a:xfrm>
            <a:custGeom>
              <a:avLst/>
              <a:gdLst/>
              <a:ahLst/>
              <a:cxnLst/>
              <a:rect l="l" t="t" r="r" b="b"/>
              <a:pathLst>
                <a:path w="1486534" h="194310">
                  <a:moveTo>
                    <a:pt x="1486069" y="194172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A2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612163" y="3833506"/>
              <a:ext cx="106363" cy="106373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0908" y="3639564"/>
              <a:ext cx="106363" cy="106373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17181040" y="5178795"/>
              <a:ext cx="1487805" cy="294640"/>
            </a:xfrm>
            <a:custGeom>
              <a:avLst/>
              <a:gdLst/>
              <a:ahLst/>
              <a:cxnLst/>
              <a:rect l="l" t="t" r="r" b="b"/>
              <a:pathLst>
                <a:path w="1487805" h="294639">
                  <a:moveTo>
                    <a:pt x="1487347" y="294221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613524" y="5420041"/>
              <a:ext cx="105002" cy="105012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130904" y="5126769"/>
              <a:ext cx="105002" cy="105002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17181905" y="7939420"/>
              <a:ext cx="1485900" cy="22225"/>
            </a:xfrm>
            <a:custGeom>
              <a:avLst/>
              <a:gdLst/>
              <a:ahLst/>
              <a:cxnLst/>
              <a:rect l="l" t="t" r="r" b="b"/>
              <a:pathLst>
                <a:path w="1485900" h="22225">
                  <a:moveTo>
                    <a:pt x="0" y="22041"/>
                  </a:moveTo>
                  <a:lnTo>
                    <a:pt x="1485619" y="0"/>
                  </a:lnTo>
                </a:path>
              </a:pathLst>
            </a:custGeom>
            <a:ln w="10470">
              <a:solidFill>
                <a:srgbClr val="B8ADD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30900" y="7908013"/>
              <a:ext cx="106823" cy="106834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611700" y="7886043"/>
              <a:ext cx="106823" cy="106834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17181040" y="7128679"/>
              <a:ext cx="1487805" cy="294640"/>
            </a:xfrm>
            <a:custGeom>
              <a:avLst/>
              <a:gdLst/>
              <a:ahLst/>
              <a:cxnLst/>
              <a:rect l="l" t="t" r="r" b="b"/>
              <a:pathLst>
                <a:path w="1487805" h="294640">
                  <a:moveTo>
                    <a:pt x="1487347" y="0"/>
                  </a:moveTo>
                  <a:lnTo>
                    <a:pt x="0" y="294210"/>
                  </a:lnTo>
                </a:path>
              </a:pathLst>
            </a:custGeom>
            <a:ln w="10470">
              <a:solidFill>
                <a:srgbClr val="F185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613524" y="7076639"/>
              <a:ext cx="105002" cy="105012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30903" y="7369926"/>
              <a:ext cx="105002" cy="105002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17181850" y="7824010"/>
              <a:ext cx="1485900" cy="73660"/>
            </a:xfrm>
            <a:custGeom>
              <a:avLst/>
              <a:gdLst/>
              <a:ahLst/>
              <a:cxnLst/>
              <a:rect l="l" t="t" r="r" b="b"/>
              <a:pathLst>
                <a:path w="1485900" h="73659">
                  <a:moveTo>
                    <a:pt x="1485724" y="0"/>
                  </a:moveTo>
                  <a:lnTo>
                    <a:pt x="0" y="73474"/>
                  </a:lnTo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611809" y="7770770"/>
              <a:ext cx="106719" cy="106719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130906" y="7844011"/>
              <a:ext cx="106719" cy="106719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17182762" y="7901545"/>
              <a:ext cx="1485265" cy="59055"/>
            </a:xfrm>
            <a:custGeom>
              <a:avLst/>
              <a:gdLst/>
              <a:ahLst/>
              <a:cxnLst/>
              <a:rect l="l" t="t" r="r" b="b"/>
              <a:pathLst>
                <a:path w="1485265" h="59054">
                  <a:moveTo>
                    <a:pt x="1484792" y="0"/>
                  </a:moveTo>
                  <a:lnTo>
                    <a:pt x="0" y="58458"/>
                  </a:lnTo>
                </a:path>
              </a:pathLst>
            </a:custGeom>
            <a:ln w="10470">
              <a:solidFill>
                <a:srgbClr val="006B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611765" y="7848263"/>
              <a:ext cx="106761" cy="106761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131783" y="7906523"/>
              <a:ext cx="106761" cy="106761"/>
            </a:xfrm>
            <a:prstGeom prst="rect">
              <a:avLst/>
            </a:prstGeom>
          </p:spPr>
        </p:pic>
      </p:grpSp>
      <p:sp>
        <p:nvSpPr>
          <p:cNvPr id="84" name="object 84" descr=""/>
          <p:cNvSpPr txBox="1"/>
          <p:nvPr/>
        </p:nvSpPr>
        <p:spPr>
          <a:xfrm>
            <a:off x="16016307" y="4063608"/>
            <a:ext cx="454659" cy="3259454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MALE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RESPONDENTS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8784309" y="3769315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53%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8784309" y="5352299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8784309" y="6860196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11%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8784309" y="7564857"/>
            <a:ext cx="472440" cy="7118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ts val="1789"/>
              </a:lnSpc>
              <a:spcBef>
                <a:spcPts val="114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ts val="1789"/>
              </a:lnSpc>
            </a:pPr>
            <a:r>
              <a:rPr dirty="0" sz="1500" spc="-25" b="1">
                <a:solidFill>
                  <a:srgbClr val="006B34"/>
                </a:solidFill>
                <a:latin typeface="Avenir LT 65 Medium"/>
                <a:cs typeface="Avenir LT 65 Medium"/>
              </a:rPr>
              <a:t>1%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7998158" y="2238540"/>
            <a:ext cx="1098994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431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35 Light"/>
                <a:cs typeface="Avenir LT 35 Light"/>
              </a:rPr>
              <a:t>The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number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respondents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who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provided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information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about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their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immediate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plans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after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graduation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is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3,048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total,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(1,255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for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men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1,711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spc="-25" b="0">
                <a:latin typeface="Avenir LT 35 Light"/>
                <a:cs typeface="Avenir LT 35 Light"/>
              </a:rPr>
              <a:t>for </a:t>
            </a:r>
            <a:r>
              <a:rPr dirty="0" sz="1300" b="0">
                <a:latin typeface="Avenir LT 35 Light"/>
                <a:cs typeface="Avenir LT 35 Light"/>
              </a:rPr>
              <a:t>women)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in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the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2023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ADEA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Survey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4,216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(2,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111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for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men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2,014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for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women)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in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the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2013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ADEA</a:t>
            </a:r>
            <a:r>
              <a:rPr dirty="0" sz="1300" spc="25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Survey.</a:t>
            </a:r>
            <a:endParaRPr sz="1300">
              <a:latin typeface="Avenir LT 35 Light"/>
              <a:cs typeface="Avenir LT 35 Light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12</a:t>
            </a:r>
            <a:endParaRPr sz="1650">
              <a:latin typeface="Avenir LT 65 Medium"/>
              <a:cs typeface="Avenir LT 65 Medium"/>
            </a:endParaRPr>
          </a:p>
        </p:txBody>
      </p:sp>
      <p:grpSp>
        <p:nvGrpSpPr>
          <p:cNvPr id="91" name="object 91" descr=""/>
          <p:cNvGrpSpPr/>
          <p:nvPr/>
        </p:nvGrpSpPr>
        <p:grpSpPr>
          <a:xfrm>
            <a:off x="8903107" y="3324505"/>
            <a:ext cx="1588135" cy="4732655"/>
            <a:chOff x="8903107" y="3324505"/>
            <a:chExt cx="1588135" cy="4732655"/>
          </a:xfrm>
        </p:grpSpPr>
        <p:sp>
          <p:nvSpPr>
            <p:cNvPr id="92" name="object 92" descr=""/>
            <p:cNvSpPr/>
            <p:nvPr/>
          </p:nvSpPr>
          <p:spPr>
            <a:xfrm>
              <a:off x="8941667" y="3329741"/>
              <a:ext cx="1502410" cy="4722495"/>
            </a:xfrm>
            <a:custGeom>
              <a:avLst/>
              <a:gdLst/>
              <a:ahLst/>
              <a:cxnLst/>
              <a:rect l="l" t="t" r="r" b="b"/>
              <a:pathLst>
                <a:path w="1502409" h="4722495">
                  <a:moveTo>
                    <a:pt x="1501922" y="0"/>
                  </a:moveTo>
                  <a:lnTo>
                    <a:pt x="1490436" y="4721856"/>
                  </a:lnTo>
                  <a:lnTo>
                    <a:pt x="0" y="4721877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8946901" y="3329741"/>
              <a:ext cx="12065" cy="4721860"/>
            </a:xfrm>
            <a:custGeom>
              <a:avLst/>
              <a:gdLst/>
              <a:ahLst/>
              <a:cxnLst/>
              <a:rect l="l" t="t" r="r" b="b"/>
              <a:pathLst>
                <a:path w="12065" h="4721859">
                  <a:moveTo>
                    <a:pt x="11486" y="0"/>
                  </a:moveTo>
                  <a:lnTo>
                    <a:pt x="0" y="4721856"/>
                  </a:lnTo>
                </a:path>
              </a:pathLst>
            </a:custGeom>
            <a:ln w="10470">
              <a:solidFill>
                <a:srgbClr val="80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8953625" y="3853078"/>
              <a:ext cx="1487170" cy="221615"/>
            </a:xfrm>
            <a:custGeom>
              <a:avLst/>
              <a:gdLst/>
              <a:ahLst/>
              <a:cxnLst/>
              <a:rect l="l" t="t" r="r" b="b"/>
              <a:pathLst>
                <a:path w="1487170" h="221614">
                  <a:moveTo>
                    <a:pt x="1486603" y="22133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A2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84950" y="4021157"/>
              <a:ext cx="105787" cy="10579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03111" y="3800537"/>
              <a:ext cx="105787" cy="105787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8954062" y="5179237"/>
              <a:ext cx="1485900" cy="74295"/>
            </a:xfrm>
            <a:custGeom>
              <a:avLst/>
              <a:gdLst/>
              <a:ahLst/>
              <a:cxnLst/>
              <a:rect l="l" t="t" r="r" b="b"/>
              <a:pathLst>
                <a:path w="1485900" h="74295">
                  <a:moveTo>
                    <a:pt x="1485724" y="73735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84019" y="5199499"/>
              <a:ext cx="106719" cy="106719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03112" y="5126003"/>
              <a:ext cx="106719" cy="106719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8953905" y="7216582"/>
              <a:ext cx="1486535" cy="147955"/>
            </a:xfrm>
            <a:custGeom>
              <a:avLst/>
              <a:gdLst/>
              <a:ahLst/>
              <a:cxnLst/>
              <a:rect l="l" t="t" r="r" b="b"/>
              <a:pathLst>
                <a:path w="1486534" h="147954">
                  <a:moveTo>
                    <a:pt x="1486048" y="0"/>
                  </a:moveTo>
                  <a:lnTo>
                    <a:pt x="0" y="147503"/>
                  </a:lnTo>
                </a:path>
              </a:pathLst>
            </a:custGeom>
            <a:ln w="10470">
              <a:solidFill>
                <a:srgbClr val="F185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84370" y="7163630"/>
              <a:ext cx="106373" cy="106373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03109" y="7310658"/>
              <a:ext cx="106373" cy="106373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8954062" y="7762238"/>
              <a:ext cx="1485900" cy="74295"/>
            </a:xfrm>
            <a:custGeom>
              <a:avLst/>
              <a:gdLst/>
              <a:ahLst/>
              <a:cxnLst/>
              <a:rect l="l" t="t" r="r" b="b"/>
              <a:pathLst>
                <a:path w="1485900" h="74295">
                  <a:moveTo>
                    <a:pt x="1485724" y="0"/>
                  </a:moveTo>
                  <a:lnTo>
                    <a:pt x="0" y="73735"/>
                  </a:lnTo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384021" y="7708998"/>
              <a:ext cx="106719" cy="106719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03115" y="7782494"/>
              <a:ext cx="106719" cy="106719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8954121" y="7955879"/>
              <a:ext cx="1485900" cy="7620"/>
            </a:xfrm>
            <a:custGeom>
              <a:avLst/>
              <a:gdLst/>
              <a:ahLst/>
              <a:cxnLst/>
              <a:rect l="l" t="t" r="r" b="b"/>
              <a:pathLst>
                <a:path w="1485900" h="7620">
                  <a:moveTo>
                    <a:pt x="1485609" y="0"/>
                  </a:moveTo>
                  <a:lnTo>
                    <a:pt x="0" y="7371"/>
                  </a:lnTo>
                </a:path>
              </a:pathLst>
            </a:custGeom>
            <a:ln w="10470">
              <a:solidFill>
                <a:srgbClr val="B8ADD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383907" y="7902467"/>
              <a:ext cx="106834" cy="106844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3107" y="7909824"/>
              <a:ext cx="106844" cy="110678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8953958" y="7842089"/>
              <a:ext cx="1486535" cy="125730"/>
            </a:xfrm>
            <a:custGeom>
              <a:avLst/>
              <a:gdLst/>
              <a:ahLst/>
              <a:cxnLst/>
              <a:rect l="l" t="t" r="r" b="b"/>
              <a:pathLst>
                <a:path w="1486534" h="125729">
                  <a:moveTo>
                    <a:pt x="1485933" y="0"/>
                  </a:moveTo>
                  <a:lnTo>
                    <a:pt x="0" y="125367"/>
                  </a:lnTo>
                </a:path>
              </a:pathLst>
            </a:custGeom>
            <a:ln w="10470">
              <a:solidFill>
                <a:srgbClr val="006B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384245" y="7789044"/>
              <a:ext cx="106499" cy="106499"/>
            </a:xfrm>
            <a:prstGeom prst="rect">
              <a:avLst/>
            </a:prstGeom>
          </p:spPr>
        </p:pic>
      </p:grpSp>
      <p:sp>
        <p:nvSpPr>
          <p:cNvPr id="111" name="object 111" descr=""/>
          <p:cNvSpPr txBox="1"/>
          <p:nvPr/>
        </p:nvSpPr>
        <p:spPr>
          <a:xfrm>
            <a:off x="10553627" y="3966235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50%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10553627" y="5161271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10549776" y="7104864"/>
            <a:ext cx="472440" cy="11106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10%</a:t>
            </a:r>
            <a:endParaRPr sz="1500">
              <a:latin typeface="Avenir LT 65 Medium"/>
              <a:cs typeface="Avenir LT 65 Medium"/>
            </a:endParaRPr>
          </a:p>
          <a:p>
            <a:pPr marL="3175">
              <a:lnSpc>
                <a:spcPts val="1789"/>
              </a:lnSpc>
              <a:spcBef>
                <a:spcPts val="1340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ts val="1789"/>
              </a:lnSpc>
            </a:pPr>
            <a:r>
              <a:rPr dirty="0" sz="1500" spc="-25" b="1">
                <a:solidFill>
                  <a:srgbClr val="006B34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10243932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15" name="object 115" descr=""/>
          <p:cNvSpPr txBox="1"/>
          <p:nvPr/>
        </p:nvSpPr>
        <p:spPr>
          <a:xfrm>
            <a:off x="8758741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16" name="object 116" descr=""/>
          <p:cNvSpPr txBox="1"/>
          <p:nvPr/>
        </p:nvSpPr>
        <p:spPr>
          <a:xfrm>
            <a:off x="12547873" y="3769315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53%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7" name="object 117" descr=""/>
          <p:cNvSpPr txBox="1"/>
          <p:nvPr/>
        </p:nvSpPr>
        <p:spPr>
          <a:xfrm>
            <a:off x="12547873" y="5159769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8" name="object 118" descr=""/>
          <p:cNvSpPr txBox="1"/>
          <p:nvPr/>
        </p:nvSpPr>
        <p:spPr>
          <a:xfrm>
            <a:off x="12489151" y="7185187"/>
            <a:ext cx="474345" cy="11595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40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8%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740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  <a:p>
            <a:pPr algn="r" marR="6985">
              <a:lnSpc>
                <a:spcPct val="100000"/>
              </a:lnSpc>
              <a:spcBef>
                <a:spcPts val="180"/>
              </a:spcBef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0.6%</a:t>
            </a:r>
            <a:endParaRPr sz="1500">
              <a:latin typeface="Avenir LT 65 Medium"/>
              <a:cs typeface="Avenir LT 65 Medium"/>
            </a:endParaRPr>
          </a:p>
          <a:p>
            <a:pPr algn="r" marR="6985">
              <a:lnSpc>
                <a:spcPct val="100000"/>
              </a:lnSpc>
              <a:spcBef>
                <a:spcPts val="65"/>
              </a:spcBef>
            </a:pPr>
            <a:r>
              <a:rPr dirty="0" sz="1500" spc="-20" b="1">
                <a:solidFill>
                  <a:srgbClr val="006B34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12877329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18480509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16995319" y="3107624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22" name="object 122" descr=""/>
          <p:cNvSpPr txBox="1"/>
          <p:nvPr/>
        </p:nvSpPr>
        <p:spPr>
          <a:xfrm>
            <a:off x="16671194" y="3578357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A2C7"/>
                </a:solidFill>
                <a:latin typeface="Avenir LT 65 Medium"/>
                <a:cs typeface="Avenir LT 65 Medium"/>
              </a:rPr>
              <a:t>55%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23" name="object 123" descr=""/>
          <p:cNvSpPr txBox="1"/>
          <p:nvPr/>
        </p:nvSpPr>
        <p:spPr>
          <a:xfrm>
            <a:off x="16671194" y="5052946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124" name="object 124" descr=""/>
          <p:cNvSpPr txBox="1"/>
          <p:nvPr/>
        </p:nvSpPr>
        <p:spPr>
          <a:xfrm>
            <a:off x="16614206" y="7226035"/>
            <a:ext cx="472440" cy="1146175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44"/>
              </a:spcBef>
            </a:pPr>
            <a:r>
              <a:rPr dirty="0" sz="1500" spc="-25" b="1">
                <a:solidFill>
                  <a:srgbClr val="F18500"/>
                </a:solidFill>
                <a:latin typeface="Avenir LT 65 Medium"/>
                <a:cs typeface="Avenir LT 65 Medium"/>
              </a:rPr>
              <a:t>7%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745"/>
              </a:spcBef>
            </a:pPr>
            <a:r>
              <a:rPr dirty="0" sz="1500" spc="-25" b="1">
                <a:solidFill>
                  <a:srgbClr val="81BB27"/>
                </a:solidFill>
                <a:latin typeface="Avenir LT 65 Medium"/>
                <a:cs typeface="Avenir LT 65 Medium"/>
              </a:rPr>
              <a:t>1%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ts val="1775"/>
              </a:lnSpc>
              <a:spcBef>
                <a:spcPts val="185"/>
              </a:spcBef>
            </a:pPr>
            <a:r>
              <a:rPr dirty="0" sz="1500" spc="-20" b="1">
                <a:solidFill>
                  <a:srgbClr val="006B34"/>
                </a:solidFill>
                <a:latin typeface="Avenir LT 65 Medium"/>
                <a:cs typeface="Avenir LT 65 Medium"/>
              </a:rPr>
              <a:t>0.2%</a:t>
            </a:r>
            <a:endParaRPr sz="1500">
              <a:latin typeface="Avenir LT 65 Medium"/>
              <a:cs typeface="Avenir LT 65 Medium"/>
            </a:endParaRPr>
          </a:p>
          <a:p>
            <a:pPr algn="r" marR="5080">
              <a:lnSpc>
                <a:spcPts val="1775"/>
              </a:lnSpc>
            </a:pPr>
            <a:r>
              <a:rPr dirty="0" sz="1500" spc="-20" b="1">
                <a:solidFill>
                  <a:srgbClr val="B8ADD5"/>
                </a:solidFill>
                <a:latin typeface="Avenir LT 65 Medium"/>
                <a:cs typeface="Avenir LT 65 Medium"/>
              </a:rPr>
              <a:t>0.2%</a:t>
            </a:r>
            <a:endParaRPr sz="150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10218536"/>
            <a:ext cx="12942570" cy="1090295"/>
          </a:xfrm>
          <a:custGeom>
            <a:avLst/>
            <a:gdLst/>
            <a:ahLst/>
            <a:cxnLst/>
            <a:rect l="l" t="t" r="r" b="b"/>
            <a:pathLst>
              <a:path w="12942569" h="1090295">
                <a:moveTo>
                  <a:pt x="0" y="1090019"/>
                </a:moveTo>
                <a:lnTo>
                  <a:pt x="12942014" y="1090019"/>
                </a:lnTo>
                <a:lnTo>
                  <a:pt x="12942014" y="0"/>
                </a:lnTo>
                <a:lnTo>
                  <a:pt x="0" y="0"/>
                </a:lnTo>
                <a:lnTo>
                  <a:pt x="0" y="1090019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3078480" cy="7915275"/>
          </a:xfrm>
          <a:custGeom>
            <a:avLst/>
            <a:gdLst/>
            <a:ahLst/>
            <a:cxnLst/>
            <a:rect l="l" t="t" r="r" b="b"/>
            <a:pathLst>
              <a:path w="3078480" h="7915275">
                <a:moveTo>
                  <a:pt x="3078440" y="0"/>
                </a:moveTo>
                <a:lnTo>
                  <a:pt x="0" y="0"/>
                </a:lnTo>
                <a:lnTo>
                  <a:pt x="0" y="7914942"/>
                </a:lnTo>
                <a:lnTo>
                  <a:pt x="3078440" y="7914942"/>
                </a:lnTo>
                <a:lnTo>
                  <a:pt x="3078440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449943" y="2094177"/>
            <a:ext cx="3078480" cy="7915275"/>
          </a:xfrm>
          <a:custGeom>
            <a:avLst/>
            <a:gdLst/>
            <a:ahLst/>
            <a:cxnLst/>
            <a:rect l="l" t="t" r="r" b="b"/>
            <a:pathLst>
              <a:path w="3078480" h="7915275">
                <a:moveTo>
                  <a:pt x="3078440" y="0"/>
                </a:moveTo>
                <a:lnTo>
                  <a:pt x="0" y="0"/>
                </a:lnTo>
                <a:lnTo>
                  <a:pt x="0" y="7914942"/>
                </a:lnTo>
                <a:lnTo>
                  <a:pt x="3078440" y="7914942"/>
                </a:lnTo>
                <a:lnTo>
                  <a:pt x="3078440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7025659" y="2094177"/>
            <a:ext cx="3078480" cy="7915275"/>
          </a:xfrm>
          <a:custGeom>
            <a:avLst/>
            <a:gdLst/>
            <a:ahLst/>
            <a:cxnLst/>
            <a:rect l="l" t="t" r="r" b="b"/>
            <a:pathLst>
              <a:path w="3078480" h="7915275">
                <a:moveTo>
                  <a:pt x="3078429" y="0"/>
                </a:moveTo>
                <a:lnTo>
                  <a:pt x="0" y="0"/>
                </a:lnTo>
                <a:lnTo>
                  <a:pt x="0" y="7914942"/>
                </a:lnTo>
                <a:lnTo>
                  <a:pt x="3078429" y="7914942"/>
                </a:lnTo>
                <a:lnTo>
                  <a:pt x="3078429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162085" y="2094177"/>
            <a:ext cx="3078480" cy="7915275"/>
          </a:xfrm>
          <a:custGeom>
            <a:avLst/>
            <a:gdLst/>
            <a:ahLst/>
            <a:cxnLst/>
            <a:rect l="l" t="t" r="r" b="b"/>
            <a:pathLst>
              <a:path w="3078479" h="7915275">
                <a:moveTo>
                  <a:pt x="3078440" y="0"/>
                </a:moveTo>
                <a:lnTo>
                  <a:pt x="0" y="0"/>
                </a:lnTo>
                <a:lnTo>
                  <a:pt x="0" y="7914942"/>
                </a:lnTo>
                <a:lnTo>
                  <a:pt x="3078440" y="7914942"/>
                </a:lnTo>
                <a:lnTo>
                  <a:pt x="3078440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/>
              <a:t>OVERVIEW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 spc="-10"/>
              <a:t>APPLICATIONS</a:t>
            </a:r>
            <a:r>
              <a:rPr dirty="0" spc="-35"/>
              <a:t> </a:t>
            </a:r>
            <a:r>
              <a:rPr dirty="0"/>
              <a:t>TO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/>
              <a:t>ENROLLMENTS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30"/>
              <a:t> </a:t>
            </a:r>
            <a:r>
              <a:rPr dirty="0" spc="-10"/>
              <a:t>ACCREDITED </a:t>
            </a:r>
            <a:r>
              <a:rPr dirty="0"/>
              <a:t>ADVANCED</a:t>
            </a:r>
            <a:r>
              <a:rPr dirty="0" spc="-190"/>
              <a:t> </a:t>
            </a:r>
            <a:r>
              <a:rPr dirty="0" spc="-20"/>
              <a:t>DENTAL</a:t>
            </a:r>
            <a:r>
              <a:rPr dirty="0" spc="-190"/>
              <a:t> </a:t>
            </a:r>
            <a:r>
              <a:rPr dirty="0" spc="-20"/>
              <a:t>EDUCATION</a:t>
            </a:r>
            <a:r>
              <a:rPr dirty="0" spc="-185"/>
              <a:t> </a:t>
            </a:r>
            <a:r>
              <a:rPr dirty="0" spc="-10"/>
              <a:t>PROGRAMS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964264" y="2311836"/>
            <a:ext cx="148717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410845">
              <a:lnSpc>
                <a:spcPct val="100000"/>
              </a:lnSpc>
              <a:spcBef>
                <a:spcPts val="95"/>
              </a:spcBef>
            </a:pPr>
            <a:r>
              <a:rPr dirty="0" sz="1650" spc="-20" b="0">
                <a:latin typeface="Avenir LT 65 Medium"/>
                <a:cs typeface="Avenir LT 65 Medium"/>
              </a:rPr>
              <a:t>TOTAL </a:t>
            </a:r>
            <a:r>
              <a:rPr dirty="0" sz="1650" spc="-25" b="0">
                <a:latin typeface="Avenir LT 65 Medium"/>
                <a:cs typeface="Avenir LT 65 Medium"/>
              </a:rPr>
              <a:t>APPLICATIONS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077468" y="2311836"/>
            <a:ext cx="183642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01930" marR="5080" indent="-202565">
              <a:lnSpc>
                <a:spcPct val="100000"/>
              </a:lnSpc>
              <a:spcBef>
                <a:spcPts val="95"/>
              </a:spcBef>
            </a:pPr>
            <a:r>
              <a:rPr dirty="0" sz="1650" spc="-25" b="0">
                <a:latin typeface="Avenir LT 65 Medium"/>
                <a:cs typeface="Avenir LT 65 Medium"/>
              </a:rPr>
              <a:t>TOTAL</a:t>
            </a:r>
            <a:r>
              <a:rPr dirty="0" sz="1650" spc="-55" b="0">
                <a:latin typeface="Avenir LT 65 Medium"/>
                <a:cs typeface="Avenir LT 65 Medium"/>
              </a:rPr>
              <a:t> </a:t>
            </a:r>
            <a:r>
              <a:rPr dirty="0" sz="1650" spc="-50" b="0">
                <a:latin typeface="Avenir LT 65 Medium"/>
                <a:cs typeface="Avenir LT 65 Medium"/>
              </a:rPr>
              <a:t>FIRST-</a:t>
            </a:r>
            <a:r>
              <a:rPr dirty="0" sz="1650" spc="-20" b="0">
                <a:latin typeface="Avenir LT 65 Medium"/>
                <a:cs typeface="Avenir LT 65 Medium"/>
              </a:rPr>
              <a:t>YEAR </a:t>
            </a:r>
            <a:r>
              <a:rPr dirty="0" sz="1650" spc="-10" b="0">
                <a:latin typeface="Avenir LT 65 Medium"/>
                <a:cs typeface="Avenir LT 65 Medium"/>
              </a:rPr>
              <a:t>ENROLLMENT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4567623" y="2311836"/>
            <a:ext cx="143192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383540">
              <a:lnSpc>
                <a:spcPct val="100000"/>
              </a:lnSpc>
              <a:spcBef>
                <a:spcPts val="95"/>
              </a:spcBef>
            </a:pPr>
            <a:r>
              <a:rPr dirty="0" sz="1650" spc="-10" b="0">
                <a:latin typeface="Avenir LT 65 Medium"/>
                <a:cs typeface="Avenir LT 65 Medium"/>
              </a:rPr>
              <a:t>TOTAL ENROLLMENT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7552663" y="2311836"/>
            <a:ext cx="2037714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77825" marR="5080" indent="-378460">
              <a:lnSpc>
                <a:spcPct val="100000"/>
              </a:lnSpc>
              <a:spcBef>
                <a:spcPts val="95"/>
              </a:spcBef>
            </a:pPr>
            <a:r>
              <a:rPr dirty="0" sz="1650" spc="-25" b="0">
                <a:latin typeface="Avenir LT 65 Medium"/>
                <a:cs typeface="Avenir LT 65 Medium"/>
              </a:rPr>
              <a:t>TOTAL</a:t>
            </a:r>
            <a:r>
              <a:rPr dirty="0" sz="1650" spc="-90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ACCREDITED PROGRAMS*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358803" y="10415254"/>
            <a:ext cx="12495530" cy="718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spc="10">
                <a:latin typeface="Arial"/>
                <a:cs typeface="Arial"/>
              </a:rPr>
              <a:t>Application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figures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represent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total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number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applications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examined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all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programs,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counts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applicants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more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once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if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applied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multiple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programs.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65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*</a:t>
            </a:r>
            <a:r>
              <a:rPr dirty="0" sz="850" spc="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operation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specified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academic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50">
                <a:latin typeface="Arial"/>
                <a:cs typeface="Arial"/>
              </a:rPr>
              <a:t>it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excludes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with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non-enrollment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status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graduates </a:t>
            </a:r>
            <a:r>
              <a:rPr dirty="0" sz="850" spc="-10" b="0">
                <a:latin typeface="Avenir LT 65 Medium"/>
                <a:cs typeface="Avenir LT 65 Medium"/>
              </a:rPr>
              <a:t>(n=10).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1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analysis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Health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Policy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Resources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Center,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2012-13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10" b="0">
                <a:latin typeface="Avenir LT 65 Medium"/>
                <a:cs typeface="Avenir LT 65 Medium"/>
              </a:rPr>
              <a:t>2023.</a:t>
            </a:r>
            <a:endParaRPr sz="850">
              <a:latin typeface="Avenir LT 65 Medium"/>
              <a:cs typeface="Avenir LT 65 Medium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5242447"/>
            <a:ext cx="6953250" cy="6066155"/>
            <a:chOff x="0" y="5242447"/>
            <a:chExt cx="6953250" cy="6066155"/>
          </a:xfrm>
        </p:grpSpPr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42447"/>
              <a:ext cx="6879371" cy="606610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242447"/>
              <a:ext cx="6952667" cy="6066108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10844" y="2500312"/>
            <a:ext cx="5964555" cy="4549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number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applications</a:t>
            </a:r>
            <a:endParaRPr sz="3300">
              <a:latin typeface="Avenir LT 45 Book"/>
              <a:cs typeface="Avenir LT 45 Book"/>
            </a:endParaRPr>
          </a:p>
          <a:p>
            <a:pPr marL="12700" marR="5080">
              <a:lnSpc>
                <a:spcPts val="3960"/>
              </a:lnSpc>
              <a:spcBef>
                <a:spcPts val="130"/>
              </a:spcBef>
            </a:pP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accredited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advanced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dental </a:t>
            </a:r>
            <a:r>
              <a:rPr dirty="0" sz="3300">
                <a:latin typeface="Avenir LT 45 Book"/>
                <a:cs typeface="Avenir LT 45 Book"/>
              </a:rPr>
              <a:t>education</a:t>
            </a:r>
            <a:r>
              <a:rPr dirty="0" sz="3300" spc="-1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programs</a:t>
            </a:r>
            <a:r>
              <a:rPr dirty="0" sz="3300" spc="-125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increased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by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almost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half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over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the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past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decade.</a:t>
            </a:r>
            <a:r>
              <a:rPr dirty="0" sz="3300" spc="-1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First-</a:t>
            </a:r>
            <a:r>
              <a:rPr dirty="0" sz="3300">
                <a:latin typeface="Avenir LT 45 Book"/>
                <a:cs typeface="Avenir LT 45 Book"/>
              </a:rPr>
              <a:t>year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matriculation </a:t>
            </a: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total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enrollment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815"/>
              </a:lnSpc>
            </a:pPr>
            <a:r>
              <a:rPr dirty="0" sz="3300">
                <a:latin typeface="Avenir LT 45 Book"/>
                <a:cs typeface="Avenir LT 45 Book"/>
              </a:rPr>
              <a:t>grew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by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10–11%</a:t>
            </a:r>
            <a:endParaRPr sz="3300">
              <a:latin typeface="Avenir LT 45 Book"/>
              <a:cs typeface="Avenir LT 45 Book"/>
            </a:endParaRPr>
          </a:p>
          <a:p>
            <a:pPr marL="12700" marR="3051175">
              <a:lnSpc>
                <a:spcPts val="3960"/>
              </a:lnSpc>
              <a:spcBef>
                <a:spcPts val="100"/>
              </a:spcBef>
            </a:pPr>
            <a:r>
              <a:rPr dirty="0" sz="3300">
                <a:latin typeface="Avenir LT 45 Book"/>
                <a:cs typeface="Avenir LT 45 Book"/>
              </a:rPr>
              <a:t>over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period analyzed.</a:t>
            </a:r>
            <a:endParaRPr sz="3300">
              <a:latin typeface="Avenir LT 45 Book"/>
              <a:cs typeface="Avenir LT 45 Book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8330149" y="258630"/>
            <a:ext cx="1072515" cy="1367790"/>
            <a:chOff x="18330149" y="258630"/>
            <a:chExt cx="1072515" cy="1367790"/>
          </a:xfrm>
        </p:grpSpPr>
        <p:sp>
          <p:nvSpPr>
            <p:cNvPr id="18" name="object 18" descr=""/>
            <p:cNvSpPr/>
            <p:nvPr/>
          </p:nvSpPr>
          <p:spPr>
            <a:xfrm>
              <a:off x="18335384" y="274693"/>
              <a:ext cx="1062355" cy="1346200"/>
            </a:xfrm>
            <a:custGeom>
              <a:avLst/>
              <a:gdLst/>
              <a:ahLst/>
              <a:cxnLst/>
              <a:rect l="l" t="t" r="r" b="b"/>
              <a:pathLst>
                <a:path w="1062355" h="1346200">
                  <a:moveTo>
                    <a:pt x="1021175" y="0"/>
                  </a:moveTo>
                  <a:lnTo>
                    <a:pt x="40852" y="0"/>
                  </a:lnTo>
                  <a:lnTo>
                    <a:pt x="19609" y="12700"/>
                  </a:lnTo>
                  <a:lnTo>
                    <a:pt x="5265" y="38100"/>
                  </a:lnTo>
                  <a:lnTo>
                    <a:pt x="0" y="63500"/>
                  </a:lnTo>
                  <a:lnTo>
                    <a:pt x="0" y="1282700"/>
                  </a:lnTo>
                  <a:lnTo>
                    <a:pt x="5265" y="1308100"/>
                  </a:lnTo>
                  <a:lnTo>
                    <a:pt x="19609" y="1333500"/>
                  </a:lnTo>
                  <a:lnTo>
                    <a:pt x="40852" y="1346200"/>
                  </a:lnTo>
                  <a:lnTo>
                    <a:pt x="1021175" y="1346200"/>
                  </a:lnTo>
                  <a:lnTo>
                    <a:pt x="1042410" y="1333500"/>
                  </a:lnTo>
                  <a:lnTo>
                    <a:pt x="1049578" y="1320800"/>
                  </a:lnTo>
                  <a:lnTo>
                    <a:pt x="51233" y="1320800"/>
                  </a:lnTo>
                  <a:lnTo>
                    <a:pt x="38637" y="1308100"/>
                  </a:lnTo>
                  <a:lnTo>
                    <a:pt x="30212" y="1295400"/>
                  </a:lnTo>
                  <a:lnTo>
                    <a:pt x="27140" y="1282700"/>
                  </a:lnTo>
                  <a:lnTo>
                    <a:pt x="27140" y="63500"/>
                  </a:lnTo>
                  <a:lnTo>
                    <a:pt x="30212" y="50800"/>
                  </a:lnTo>
                  <a:lnTo>
                    <a:pt x="38637" y="38100"/>
                  </a:lnTo>
                  <a:lnTo>
                    <a:pt x="51233" y="25400"/>
                  </a:lnTo>
                  <a:lnTo>
                    <a:pt x="1049578" y="25400"/>
                  </a:lnTo>
                  <a:lnTo>
                    <a:pt x="1042410" y="12700"/>
                  </a:lnTo>
                  <a:lnTo>
                    <a:pt x="1021175" y="0"/>
                  </a:lnTo>
                  <a:close/>
                </a:path>
                <a:path w="1062355" h="1346200">
                  <a:moveTo>
                    <a:pt x="1049578" y="25400"/>
                  </a:moveTo>
                  <a:lnTo>
                    <a:pt x="1010810" y="25400"/>
                  </a:lnTo>
                  <a:lnTo>
                    <a:pt x="1023434" y="38100"/>
                  </a:lnTo>
                  <a:lnTo>
                    <a:pt x="1031889" y="50800"/>
                  </a:lnTo>
                  <a:lnTo>
                    <a:pt x="1034973" y="63500"/>
                  </a:lnTo>
                  <a:lnTo>
                    <a:pt x="1034973" y="1282700"/>
                  </a:lnTo>
                  <a:lnTo>
                    <a:pt x="1031889" y="1295400"/>
                  </a:lnTo>
                  <a:lnTo>
                    <a:pt x="1023434" y="1308100"/>
                  </a:lnTo>
                  <a:lnTo>
                    <a:pt x="1010810" y="1320800"/>
                  </a:lnTo>
                  <a:lnTo>
                    <a:pt x="1049578" y="1320800"/>
                  </a:lnTo>
                  <a:lnTo>
                    <a:pt x="1056747" y="1308100"/>
                  </a:lnTo>
                  <a:lnTo>
                    <a:pt x="1062009" y="1282700"/>
                  </a:lnTo>
                  <a:lnTo>
                    <a:pt x="1062009" y="63500"/>
                  </a:lnTo>
                  <a:lnTo>
                    <a:pt x="1056747" y="38100"/>
                  </a:lnTo>
                  <a:lnTo>
                    <a:pt x="1049578" y="25400"/>
                  </a:lnTo>
                  <a:close/>
                </a:path>
                <a:path w="1062355" h="1346200">
                  <a:moveTo>
                    <a:pt x="365143" y="965200"/>
                  </a:moveTo>
                  <a:lnTo>
                    <a:pt x="178101" y="965200"/>
                  </a:lnTo>
                  <a:lnTo>
                    <a:pt x="163026" y="977900"/>
                  </a:lnTo>
                  <a:lnTo>
                    <a:pt x="152812" y="990600"/>
                  </a:lnTo>
                  <a:lnTo>
                    <a:pt x="149053" y="1016000"/>
                  </a:lnTo>
                  <a:lnTo>
                    <a:pt x="149053" y="1155700"/>
                  </a:lnTo>
                  <a:lnTo>
                    <a:pt x="152812" y="1181100"/>
                  </a:lnTo>
                  <a:lnTo>
                    <a:pt x="163026" y="1193800"/>
                  </a:lnTo>
                  <a:lnTo>
                    <a:pt x="178101" y="1206500"/>
                  </a:lnTo>
                  <a:lnTo>
                    <a:pt x="365143" y="1206500"/>
                  </a:lnTo>
                  <a:lnTo>
                    <a:pt x="380208" y="1193800"/>
                  </a:lnTo>
                  <a:lnTo>
                    <a:pt x="390411" y="1181100"/>
                  </a:lnTo>
                  <a:lnTo>
                    <a:pt x="188425" y="1181100"/>
                  </a:lnTo>
                  <a:lnTo>
                    <a:pt x="182003" y="1168400"/>
                  </a:lnTo>
                  <a:lnTo>
                    <a:pt x="177739" y="1168400"/>
                  </a:lnTo>
                  <a:lnTo>
                    <a:pt x="176193" y="1155700"/>
                  </a:lnTo>
                  <a:lnTo>
                    <a:pt x="176193" y="1016000"/>
                  </a:lnTo>
                  <a:lnTo>
                    <a:pt x="177739" y="1003300"/>
                  </a:lnTo>
                  <a:lnTo>
                    <a:pt x="182003" y="1003300"/>
                  </a:lnTo>
                  <a:lnTo>
                    <a:pt x="188425" y="990600"/>
                  </a:lnTo>
                  <a:lnTo>
                    <a:pt x="390411" y="990600"/>
                  </a:lnTo>
                  <a:lnTo>
                    <a:pt x="380208" y="977900"/>
                  </a:lnTo>
                  <a:lnTo>
                    <a:pt x="365143" y="965200"/>
                  </a:lnTo>
                  <a:close/>
                </a:path>
                <a:path w="1062355" h="1346200">
                  <a:moveTo>
                    <a:pt x="390411" y="990600"/>
                  </a:moveTo>
                  <a:lnTo>
                    <a:pt x="354820" y="990600"/>
                  </a:lnTo>
                  <a:lnTo>
                    <a:pt x="361231" y="1003300"/>
                  </a:lnTo>
                  <a:lnTo>
                    <a:pt x="365484" y="1003300"/>
                  </a:lnTo>
                  <a:lnTo>
                    <a:pt x="367025" y="1016000"/>
                  </a:lnTo>
                  <a:lnTo>
                    <a:pt x="367025" y="1155700"/>
                  </a:lnTo>
                  <a:lnTo>
                    <a:pt x="365484" y="1168400"/>
                  </a:lnTo>
                  <a:lnTo>
                    <a:pt x="361231" y="1168400"/>
                  </a:lnTo>
                  <a:lnTo>
                    <a:pt x="354820" y="1181100"/>
                  </a:lnTo>
                  <a:lnTo>
                    <a:pt x="390411" y="1181100"/>
                  </a:lnTo>
                  <a:lnTo>
                    <a:pt x="394166" y="1155700"/>
                  </a:lnTo>
                  <a:lnTo>
                    <a:pt x="394166" y="1016000"/>
                  </a:lnTo>
                  <a:lnTo>
                    <a:pt x="390411" y="990600"/>
                  </a:lnTo>
                  <a:close/>
                </a:path>
                <a:path w="1062355" h="1346200">
                  <a:moveTo>
                    <a:pt x="722721" y="1117600"/>
                  </a:moveTo>
                  <a:lnTo>
                    <a:pt x="463315" y="1117600"/>
                  </a:lnTo>
                  <a:lnTo>
                    <a:pt x="457253" y="1130300"/>
                  </a:lnTo>
                  <a:lnTo>
                    <a:pt x="457284" y="1143000"/>
                  </a:lnTo>
                  <a:lnTo>
                    <a:pt x="463336" y="1155700"/>
                  </a:lnTo>
                  <a:lnTo>
                    <a:pt x="722700" y="1155700"/>
                  </a:lnTo>
                  <a:lnTo>
                    <a:pt x="728731" y="1143000"/>
                  </a:lnTo>
                  <a:lnTo>
                    <a:pt x="728773" y="1130300"/>
                  </a:lnTo>
                  <a:lnTo>
                    <a:pt x="722721" y="1117600"/>
                  </a:lnTo>
                  <a:close/>
                </a:path>
                <a:path w="1062355" h="1346200">
                  <a:moveTo>
                    <a:pt x="906893" y="1016000"/>
                  </a:moveTo>
                  <a:lnTo>
                    <a:pt x="469064" y="1016000"/>
                  </a:lnTo>
                  <a:lnTo>
                    <a:pt x="463022" y="1028700"/>
                  </a:lnTo>
                  <a:lnTo>
                    <a:pt x="462959" y="1041400"/>
                  </a:lnTo>
                  <a:lnTo>
                    <a:pt x="469011" y="1054100"/>
                  </a:lnTo>
                  <a:lnTo>
                    <a:pt x="906925" y="1054100"/>
                  </a:lnTo>
                  <a:lnTo>
                    <a:pt x="912998" y="1041400"/>
                  </a:lnTo>
                  <a:lnTo>
                    <a:pt x="912946" y="1028700"/>
                  </a:lnTo>
                  <a:lnTo>
                    <a:pt x="906893" y="1016000"/>
                  </a:lnTo>
                  <a:close/>
                </a:path>
                <a:path w="1062355" h="1346200">
                  <a:moveTo>
                    <a:pt x="365143" y="660400"/>
                  </a:moveTo>
                  <a:lnTo>
                    <a:pt x="178101" y="660400"/>
                  </a:lnTo>
                  <a:lnTo>
                    <a:pt x="163026" y="673100"/>
                  </a:lnTo>
                  <a:lnTo>
                    <a:pt x="152812" y="685800"/>
                  </a:lnTo>
                  <a:lnTo>
                    <a:pt x="149053" y="711200"/>
                  </a:lnTo>
                  <a:lnTo>
                    <a:pt x="149053" y="850900"/>
                  </a:lnTo>
                  <a:lnTo>
                    <a:pt x="152812" y="876300"/>
                  </a:lnTo>
                  <a:lnTo>
                    <a:pt x="163026" y="889000"/>
                  </a:lnTo>
                  <a:lnTo>
                    <a:pt x="178101" y="901700"/>
                  </a:lnTo>
                  <a:lnTo>
                    <a:pt x="365143" y="901700"/>
                  </a:lnTo>
                  <a:lnTo>
                    <a:pt x="380208" y="889000"/>
                  </a:lnTo>
                  <a:lnTo>
                    <a:pt x="390411" y="876300"/>
                  </a:lnTo>
                  <a:lnTo>
                    <a:pt x="188425" y="876300"/>
                  </a:lnTo>
                  <a:lnTo>
                    <a:pt x="182003" y="863600"/>
                  </a:lnTo>
                  <a:lnTo>
                    <a:pt x="177739" y="863600"/>
                  </a:lnTo>
                  <a:lnTo>
                    <a:pt x="176193" y="850900"/>
                  </a:lnTo>
                  <a:lnTo>
                    <a:pt x="176193" y="711200"/>
                  </a:lnTo>
                  <a:lnTo>
                    <a:pt x="177739" y="698500"/>
                  </a:lnTo>
                  <a:lnTo>
                    <a:pt x="182003" y="685800"/>
                  </a:lnTo>
                  <a:lnTo>
                    <a:pt x="390411" y="685800"/>
                  </a:lnTo>
                  <a:lnTo>
                    <a:pt x="380208" y="673100"/>
                  </a:lnTo>
                  <a:lnTo>
                    <a:pt x="365143" y="660400"/>
                  </a:lnTo>
                  <a:close/>
                </a:path>
                <a:path w="1062355" h="1346200">
                  <a:moveTo>
                    <a:pt x="390411" y="685800"/>
                  </a:moveTo>
                  <a:lnTo>
                    <a:pt x="361231" y="685800"/>
                  </a:lnTo>
                  <a:lnTo>
                    <a:pt x="365484" y="698500"/>
                  </a:lnTo>
                  <a:lnTo>
                    <a:pt x="367025" y="711200"/>
                  </a:lnTo>
                  <a:lnTo>
                    <a:pt x="367025" y="850900"/>
                  </a:lnTo>
                  <a:lnTo>
                    <a:pt x="365484" y="863600"/>
                  </a:lnTo>
                  <a:lnTo>
                    <a:pt x="361231" y="863600"/>
                  </a:lnTo>
                  <a:lnTo>
                    <a:pt x="354820" y="876300"/>
                  </a:lnTo>
                  <a:lnTo>
                    <a:pt x="390411" y="876300"/>
                  </a:lnTo>
                  <a:lnTo>
                    <a:pt x="394166" y="850900"/>
                  </a:lnTo>
                  <a:lnTo>
                    <a:pt x="394166" y="711200"/>
                  </a:lnTo>
                  <a:lnTo>
                    <a:pt x="390411" y="685800"/>
                  </a:lnTo>
                  <a:close/>
                </a:path>
                <a:path w="1062355" h="1346200">
                  <a:moveTo>
                    <a:pt x="722690" y="812800"/>
                  </a:moveTo>
                  <a:lnTo>
                    <a:pt x="463347" y="812800"/>
                  </a:lnTo>
                  <a:lnTo>
                    <a:pt x="457294" y="825500"/>
                  </a:lnTo>
                  <a:lnTo>
                    <a:pt x="457242" y="838200"/>
                  </a:lnTo>
                  <a:lnTo>
                    <a:pt x="463294" y="850900"/>
                  </a:lnTo>
                  <a:lnTo>
                    <a:pt x="722721" y="850900"/>
                  </a:lnTo>
                  <a:lnTo>
                    <a:pt x="728773" y="838200"/>
                  </a:lnTo>
                  <a:lnTo>
                    <a:pt x="728721" y="825500"/>
                  </a:lnTo>
                  <a:lnTo>
                    <a:pt x="722690" y="812800"/>
                  </a:lnTo>
                  <a:close/>
                </a:path>
                <a:path w="1062355" h="1346200">
                  <a:moveTo>
                    <a:pt x="222684" y="762000"/>
                  </a:moveTo>
                  <a:lnTo>
                    <a:pt x="208894" y="762000"/>
                  </a:lnTo>
                  <a:lnTo>
                    <a:pt x="198046" y="774700"/>
                  </a:lnTo>
                  <a:lnTo>
                    <a:pt x="197889" y="774700"/>
                  </a:lnTo>
                  <a:lnTo>
                    <a:pt x="251929" y="838200"/>
                  </a:lnTo>
                  <a:lnTo>
                    <a:pt x="260515" y="838200"/>
                  </a:lnTo>
                  <a:lnTo>
                    <a:pt x="266253" y="825500"/>
                  </a:lnTo>
                  <a:lnTo>
                    <a:pt x="290860" y="800100"/>
                  </a:lnTo>
                  <a:lnTo>
                    <a:pt x="256526" y="800100"/>
                  </a:lnTo>
                  <a:lnTo>
                    <a:pt x="222684" y="762000"/>
                  </a:lnTo>
                  <a:close/>
                </a:path>
                <a:path w="1062355" h="1346200">
                  <a:moveTo>
                    <a:pt x="337193" y="723900"/>
                  </a:moveTo>
                  <a:lnTo>
                    <a:pt x="323047" y="723900"/>
                  </a:lnTo>
                  <a:lnTo>
                    <a:pt x="256526" y="800100"/>
                  </a:lnTo>
                  <a:lnTo>
                    <a:pt x="290860" y="800100"/>
                  </a:lnTo>
                  <a:lnTo>
                    <a:pt x="340073" y="749300"/>
                  </a:lnTo>
                  <a:lnTo>
                    <a:pt x="345256" y="749300"/>
                  </a:lnTo>
                  <a:lnTo>
                    <a:pt x="345120" y="736600"/>
                  </a:lnTo>
                  <a:lnTo>
                    <a:pt x="337193" y="723900"/>
                  </a:lnTo>
                  <a:close/>
                </a:path>
                <a:path w="1062355" h="1346200">
                  <a:moveTo>
                    <a:pt x="906904" y="711200"/>
                  </a:moveTo>
                  <a:lnTo>
                    <a:pt x="469053" y="711200"/>
                  </a:lnTo>
                  <a:lnTo>
                    <a:pt x="463012" y="723900"/>
                  </a:lnTo>
                  <a:lnTo>
                    <a:pt x="462959" y="736600"/>
                  </a:lnTo>
                  <a:lnTo>
                    <a:pt x="469011" y="749300"/>
                  </a:lnTo>
                  <a:lnTo>
                    <a:pt x="906925" y="749300"/>
                  </a:lnTo>
                  <a:lnTo>
                    <a:pt x="912998" y="736600"/>
                  </a:lnTo>
                  <a:lnTo>
                    <a:pt x="912966" y="723900"/>
                  </a:lnTo>
                  <a:lnTo>
                    <a:pt x="906904" y="711200"/>
                  </a:lnTo>
                  <a:close/>
                </a:path>
                <a:path w="1062355" h="1346200">
                  <a:moveTo>
                    <a:pt x="567466" y="571500"/>
                  </a:moveTo>
                  <a:lnTo>
                    <a:pt x="494495" y="571500"/>
                  </a:lnTo>
                  <a:lnTo>
                    <a:pt x="530999" y="584200"/>
                  </a:lnTo>
                  <a:lnTo>
                    <a:pt x="567466" y="571500"/>
                  </a:lnTo>
                  <a:close/>
                </a:path>
                <a:path w="1062355" h="1346200">
                  <a:moveTo>
                    <a:pt x="575222" y="139700"/>
                  </a:moveTo>
                  <a:lnTo>
                    <a:pt x="486778" y="139700"/>
                  </a:lnTo>
                  <a:lnTo>
                    <a:pt x="445568" y="152400"/>
                  </a:lnTo>
                  <a:lnTo>
                    <a:pt x="408259" y="177800"/>
                  </a:lnTo>
                  <a:lnTo>
                    <a:pt x="375739" y="203200"/>
                  </a:lnTo>
                  <a:lnTo>
                    <a:pt x="348899" y="241300"/>
                  </a:lnTo>
                  <a:lnTo>
                    <a:pt x="328626" y="279400"/>
                  </a:lnTo>
                  <a:lnTo>
                    <a:pt x="315810" y="317500"/>
                  </a:lnTo>
                  <a:lnTo>
                    <a:pt x="311341" y="355600"/>
                  </a:lnTo>
                  <a:lnTo>
                    <a:pt x="317362" y="406400"/>
                  </a:lnTo>
                  <a:lnTo>
                    <a:pt x="334492" y="457200"/>
                  </a:lnTo>
                  <a:lnTo>
                    <a:pt x="361328" y="495300"/>
                  </a:lnTo>
                  <a:lnTo>
                    <a:pt x="396469" y="533400"/>
                  </a:lnTo>
                  <a:lnTo>
                    <a:pt x="397767" y="533400"/>
                  </a:lnTo>
                  <a:lnTo>
                    <a:pt x="427745" y="558800"/>
                  </a:lnTo>
                  <a:lnTo>
                    <a:pt x="459914" y="571500"/>
                  </a:lnTo>
                  <a:lnTo>
                    <a:pt x="602014" y="571500"/>
                  </a:lnTo>
                  <a:lnTo>
                    <a:pt x="634153" y="558800"/>
                  </a:lnTo>
                  <a:lnTo>
                    <a:pt x="648773" y="546100"/>
                  </a:lnTo>
                  <a:lnTo>
                    <a:pt x="471269" y="546100"/>
                  </a:lnTo>
                  <a:lnTo>
                    <a:pt x="444098" y="533400"/>
                  </a:lnTo>
                  <a:lnTo>
                    <a:pt x="419212" y="520700"/>
                  </a:lnTo>
                  <a:lnTo>
                    <a:pt x="419212" y="508000"/>
                  </a:lnTo>
                  <a:lnTo>
                    <a:pt x="422120" y="495300"/>
                  </a:lnTo>
                  <a:lnTo>
                    <a:pt x="392940" y="495300"/>
                  </a:lnTo>
                  <a:lnTo>
                    <a:pt x="370207" y="469900"/>
                  </a:lnTo>
                  <a:lnTo>
                    <a:pt x="353067" y="431800"/>
                  </a:lnTo>
                  <a:lnTo>
                    <a:pt x="342249" y="393700"/>
                  </a:lnTo>
                  <a:lnTo>
                    <a:pt x="338481" y="355600"/>
                  </a:lnTo>
                  <a:lnTo>
                    <a:pt x="343556" y="317500"/>
                  </a:lnTo>
                  <a:lnTo>
                    <a:pt x="358015" y="279400"/>
                  </a:lnTo>
                  <a:lnTo>
                    <a:pt x="380714" y="241300"/>
                  </a:lnTo>
                  <a:lnTo>
                    <a:pt x="410507" y="215900"/>
                  </a:lnTo>
                  <a:lnTo>
                    <a:pt x="446249" y="190500"/>
                  </a:lnTo>
                  <a:lnTo>
                    <a:pt x="486795" y="177800"/>
                  </a:lnTo>
                  <a:lnTo>
                    <a:pt x="530999" y="165100"/>
                  </a:lnTo>
                  <a:lnTo>
                    <a:pt x="635095" y="165100"/>
                  </a:lnTo>
                  <a:lnTo>
                    <a:pt x="616437" y="152400"/>
                  </a:lnTo>
                  <a:lnTo>
                    <a:pt x="575222" y="139700"/>
                  </a:lnTo>
                  <a:close/>
                </a:path>
                <a:path w="1062355" h="1346200">
                  <a:moveTo>
                    <a:pt x="602737" y="393700"/>
                  </a:moveTo>
                  <a:lnTo>
                    <a:pt x="530999" y="393700"/>
                  </a:lnTo>
                  <a:lnTo>
                    <a:pt x="574702" y="406400"/>
                  </a:lnTo>
                  <a:lnTo>
                    <a:pt x="610218" y="431800"/>
                  </a:lnTo>
                  <a:lnTo>
                    <a:pt x="634073" y="469900"/>
                  </a:lnTo>
                  <a:lnTo>
                    <a:pt x="642797" y="508000"/>
                  </a:lnTo>
                  <a:lnTo>
                    <a:pt x="642797" y="520700"/>
                  </a:lnTo>
                  <a:lnTo>
                    <a:pt x="617909" y="533400"/>
                  </a:lnTo>
                  <a:lnTo>
                    <a:pt x="590734" y="546100"/>
                  </a:lnTo>
                  <a:lnTo>
                    <a:pt x="648773" y="546100"/>
                  </a:lnTo>
                  <a:lnTo>
                    <a:pt x="663393" y="533400"/>
                  </a:lnTo>
                  <a:lnTo>
                    <a:pt x="665068" y="533400"/>
                  </a:lnTo>
                  <a:lnTo>
                    <a:pt x="700849" y="495300"/>
                  </a:lnTo>
                  <a:lnTo>
                    <a:pt x="669058" y="495300"/>
                  </a:lnTo>
                  <a:lnTo>
                    <a:pt x="654236" y="444500"/>
                  </a:lnTo>
                  <a:lnTo>
                    <a:pt x="623878" y="406400"/>
                  </a:lnTo>
                  <a:lnTo>
                    <a:pt x="602737" y="393700"/>
                  </a:lnTo>
                  <a:close/>
                </a:path>
                <a:path w="1062355" h="1346200">
                  <a:moveTo>
                    <a:pt x="530999" y="368300"/>
                  </a:moveTo>
                  <a:lnTo>
                    <a:pt x="480414" y="381000"/>
                  </a:lnTo>
                  <a:lnTo>
                    <a:pt x="438135" y="406400"/>
                  </a:lnTo>
                  <a:lnTo>
                    <a:pt x="407774" y="444500"/>
                  </a:lnTo>
                  <a:lnTo>
                    <a:pt x="392940" y="495300"/>
                  </a:lnTo>
                  <a:lnTo>
                    <a:pt x="422120" y="495300"/>
                  </a:lnTo>
                  <a:lnTo>
                    <a:pt x="427935" y="469900"/>
                  </a:lnTo>
                  <a:lnTo>
                    <a:pt x="451789" y="431800"/>
                  </a:lnTo>
                  <a:lnTo>
                    <a:pt x="487302" y="406400"/>
                  </a:lnTo>
                  <a:lnTo>
                    <a:pt x="530999" y="393700"/>
                  </a:lnTo>
                  <a:lnTo>
                    <a:pt x="602737" y="393700"/>
                  </a:lnTo>
                  <a:lnTo>
                    <a:pt x="581596" y="381000"/>
                  </a:lnTo>
                  <a:lnTo>
                    <a:pt x="530999" y="368300"/>
                  </a:lnTo>
                  <a:close/>
                </a:path>
                <a:path w="1062355" h="1346200">
                  <a:moveTo>
                    <a:pt x="635095" y="165100"/>
                  </a:moveTo>
                  <a:lnTo>
                    <a:pt x="530999" y="165100"/>
                  </a:lnTo>
                  <a:lnTo>
                    <a:pt x="575207" y="177800"/>
                  </a:lnTo>
                  <a:lnTo>
                    <a:pt x="615756" y="190500"/>
                  </a:lnTo>
                  <a:lnTo>
                    <a:pt x="651500" y="215900"/>
                  </a:lnTo>
                  <a:lnTo>
                    <a:pt x="681294" y="241300"/>
                  </a:lnTo>
                  <a:lnTo>
                    <a:pt x="703993" y="279400"/>
                  </a:lnTo>
                  <a:lnTo>
                    <a:pt x="718453" y="317500"/>
                  </a:lnTo>
                  <a:lnTo>
                    <a:pt x="723527" y="355600"/>
                  </a:lnTo>
                  <a:lnTo>
                    <a:pt x="719761" y="393700"/>
                  </a:lnTo>
                  <a:lnTo>
                    <a:pt x="708944" y="431800"/>
                  </a:lnTo>
                  <a:lnTo>
                    <a:pt x="691801" y="469900"/>
                  </a:lnTo>
                  <a:lnTo>
                    <a:pt x="669058" y="495300"/>
                  </a:lnTo>
                  <a:lnTo>
                    <a:pt x="700849" y="495300"/>
                  </a:lnTo>
                  <a:lnTo>
                    <a:pt x="727612" y="457200"/>
                  </a:lnTo>
                  <a:lnTo>
                    <a:pt x="744695" y="406400"/>
                  </a:lnTo>
                  <a:lnTo>
                    <a:pt x="750699" y="355600"/>
                  </a:lnTo>
                  <a:lnTo>
                    <a:pt x="746228" y="317500"/>
                  </a:lnTo>
                  <a:lnTo>
                    <a:pt x="733407" y="279400"/>
                  </a:lnTo>
                  <a:lnTo>
                    <a:pt x="713128" y="241300"/>
                  </a:lnTo>
                  <a:lnTo>
                    <a:pt x="686280" y="203200"/>
                  </a:lnTo>
                  <a:lnTo>
                    <a:pt x="653752" y="177800"/>
                  </a:lnTo>
                  <a:lnTo>
                    <a:pt x="635095" y="165100"/>
                  </a:lnTo>
                  <a:close/>
                </a:path>
                <a:path w="1062355" h="1346200">
                  <a:moveTo>
                    <a:pt x="530999" y="190500"/>
                  </a:moveTo>
                  <a:lnTo>
                    <a:pt x="499505" y="203200"/>
                  </a:lnTo>
                  <a:lnTo>
                    <a:pt x="473708" y="215900"/>
                  </a:lnTo>
                  <a:lnTo>
                    <a:pt x="456274" y="241300"/>
                  </a:lnTo>
                  <a:lnTo>
                    <a:pt x="449871" y="279400"/>
                  </a:lnTo>
                  <a:lnTo>
                    <a:pt x="456274" y="304800"/>
                  </a:lnTo>
                  <a:lnTo>
                    <a:pt x="473708" y="330200"/>
                  </a:lnTo>
                  <a:lnTo>
                    <a:pt x="499505" y="355600"/>
                  </a:lnTo>
                  <a:lnTo>
                    <a:pt x="562498" y="355600"/>
                  </a:lnTo>
                  <a:lnTo>
                    <a:pt x="588306" y="330200"/>
                  </a:lnTo>
                  <a:lnTo>
                    <a:pt x="509916" y="330200"/>
                  </a:lnTo>
                  <a:lnTo>
                    <a:pt x="492763" y="317500"/>
                  </a:lnTo>
                  <a:lnTo>
                    <a:pt x="481231" y="304800"/>
                  </a:lnTo>
                  <a:lnTo>
                    <a:pt x="477011" y="279400"/>
                  </a:lnTo>
                  <a:lnTo>
                    <a:pt x="481103" y="254000"/>
                  </a:lnTo>
                  <a:lnTo>
                    <a:pt x="492305" y="241300"/>
                  </a:lnTo>
                  <a:lnTo>
                    <a:pt x="509006" y="228600"/>
                  </a:lnTo>
                  <a:lnTo>
                    <a:pt x="597028" y="228600"/>
                  </a:lnTo>
                  <a:lnTo>
                    <a:pt x="588306" y="215900"/>
                  </a:lnTo>
                  <a:lnTo>
                    <a:pt x="562498" y="203200"/>
                  </a:lnTo>
                  <a:lnTo>
                    <a:pt x="530999" y="190500"/>
                  </a:lnTo>
                  <a:close/>
                </a:path>
                <a:path w="1062355" h="1346200">
                  <a:moveTo>
                    <a:pt x="597028" y="228600"/>
                  </a:moveTo>
                  <a:lnTo>
                    <a:pt x="552086" y="228600"/>
                  </a:lnTo>
                  <a:lnTo>
                    <a:pt x="569239" y="241300"/>
                  </a:lnTo>
                  <a:lnTo>
                    <a:pt x="580768" y="254000"/>
                  </a:lnTo>
                  <a:lnTo>
                    <a:pt x="584987" y="279400"/>
                  </a:lnTo>
                  <a:lnTo>
                    <a:pt x="580768" y="304800"/>
                  </a:lnTo>
                  <a:lnTo>
                    <a:pt x="569239" y="317500"/>
                  </a:lnTo>
                  <a:lnTo>
                    <a:pt x="552086" y="330200"/>
                  </a:lnTo>
                  <a:lnTo>
                    <a:pt x="588306" y="330200"/>
                  </a:lnTo>
                  <a:lnTo>
                    <a:pt x="605750" y="304800"/>
                  </a:lnTo>
                  <a:lnTo>
                    <a:pt x="612159" y="279400"/>
                  </a:lnTo>
                  <a:lnTo>
                    <a:pt x="605750" y="241300"/>
                  </a:lnTo>
                  <a:lnTo>
                    <a:pt x="597028" y="228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8335384" y="263866"/>
              <a:ext cx="1062355" cy="1357630"/>
            </a:xfrm>
            <a:custGeom>
              <a:avLst/>
              <a:gdLst/>
              <a:ahLst/>
              <a:cxnLst/>
              <a:rect l="l" t="t" r="r" b="b"/>
              <a:pathLst>
                <a:path w="1062355" h="1357630">
                  <a:moveTo>
                    <a:pt x="66814" y="0"/>
                  </a:moveTo>
                  <a:lnTo>
                    <a:pt x="40852" y="5267"/>
                  </a:lnTo>
                  <a:lnTo>
                    <a:pt x="19609" y="19613"/>
                  </a:lnTo>
                  <a:lnTo>
                    <a:pt x="5265" y="40856"/>
                  </a:lnTo>
                  <a:lnTo>
                    <a:pt x="0" y="66814"/>
                  </a:lnTo>
                  <a:lnTo>
                    <a:pt x="0" y="1290212"/>
                  </a:lnTo>
                  <a:lnTo>
                    <a:pt x="5265" y="1316170"/>
                  </a:lnTo>
                  <a:lnTo>
                    <a:pt x="19609" y="1337413"/>
                  </a:lnTo>
                  <a:lnTo>
                    <a:pt x="40852" y="1351759"/>
                  </a:lnTo>
                  <a:lnTo>
                    <a:pt x="66814" y="1357026"/>
                  </a:lnTo>
                  <a:lnTo>
                    <a:pt x="995215" y="1357026"/>
                  </a:lnTo>
                  <a:lnTo>
                    <a:pt x="1021175" y="1351759"/>
                  </a:lnTo>
                  <a:lnTo>
                    <a:pt x="1042410" y="1337413"/>
                  </a:lnTo>
                  <a:lnTo>
                    <a:pt x="1056747" y="1316170"/>
                  </a:lnTo>
                  <a:lnTo>
                    <a:pt x="1062009" y="1290212"/>
                  </a:lnTo>
                  <a:lnTo>
                    <a:pt x="1062009" y="66814"/>
                  </a:lnTo>
                  <a:lnTo>
                    <a:pt x="1056747" y="40856"/>
                  </a:lnTo>
                  <a:lnTo>
                    <a:pt x="1042410" y="19613"/>
                  </a:lnTo>
                  <a:lnTo>
                    <a:pt x="1021175" y="5267"/>
                  </a:lnTo>
                  <a:lnTo>
                    <a:pt x="995215" y="0"/>
                  </a:lnTo>
                  <a:lnTo>
                    <a:pt x="66814" y="0"/>
                  </a:lnTo>
                  <a:close/>
                </a:path>
                <a:path w="1062355" h="1357630">
                  <a:moveTo>
                    <a:pt x="66814" y="27140"/>
                  </a:moveTo>
                  <a:lnTo>
                    <a:pt x="995215" y="27140"/>
                  </a:lnTo>
                  <a:lnTo>
                    <a:pt x="1010810" y="30216"/>
                  </a:lnTo>
                  <a:lnTo>
                    <a:pt x="1023434" y="38649"/>
                  </a:lnTo>
                  <a:lnTo>
                    <a:pt x="1031889" y="51246"/>
                  </a:lnTo>
                  <a:lnTo>
                    <a:pt x="1034973" y="66814"/>
                  </a:lnTo>
                  <a:lnTo>
                    <a:pt x="1034973" y="1290212"/>
                  </a:lnTo>
                  <a:lnTo>
                    <a:pt x="1031889" y="1305780"/>
                  </a:lnTo>
                  <a:lnTo>
                    <a:pt x="1023434" y="1318377"/>
                  </a:lnTo>
                  <a:lnTo>
                    <a:pt x="1010810" y="1326810"/>
                  </a:lnTo>
                  <a:lnTo>
                    <a:pt x="995215" y="1329886"/>
                  </a:lnTo>
                  <a:lnTo>
                    <a:pt x="66814" y="1329886"/>
                  </a:lnTo>
                  <a:lnTo>
                    <a:pt x="51233" y="1326810"/>
                  </a:lnTo>
                  <a:lnTo>
                    <a:pt x="38637" y="1318377"/>
                  </a:lnTo>
                  <a:lnTo>
                    <a:pt x="30212" y="1305780"/>
                  </a:lnTo>
                  <a:lnTo>
                    <a:pt x="27140" y="1290212"/>
                  </a:lnTo>
                  <a:lnTo>
                    <a:pt x="27140" y="66814"/>
                  </a:lnTo>
                  <a:lnTo>
                    <a:pt x="30212" y="51246"/>
                  </a:lnTo>
                  <a:lnTo>
                    <a:pt x="38637" y="38649"/>
                  </a:lnTo>
                  <a:lnTo>
                    <a:pt x="51233" y="30216"/>
                  </a:lnTo>
                  <a:lnTo>
                    <a:pt x="66814" y="27140"/>
                  </a:lnTo>
                  <a:close/>
                </a:path>
                <a:path w="1062355" h="1357630">
                  <a:moveTo>
                    <a:pt x="530999" y="145451"/>
                  </a:moveTo>
                  <a:lnTo>
                    <a:pt x="486778" y="149904"/>
                  </a:lnTo>
                  <a:lnTo>
                    <a:pt x="445568" y="162675"/>
                  </a:lnTo>
                  <a:lnTo>
                    <a:pt x="408259" y="182879"/>
                  </a:lnTo>
                  <a:lnTo>
                    <a:pt x="375739" y="209631"/>
                  </a:lnTo>
                  <a:lnTo>
                    <a:pt x="348899" y="242046"/>
                  </a:lnTo>
                  <a:lnTo>
                    <a:pt x="328626" y="279241"/>
                  </a:lnTo>
                  <a:lnTo>
                    <a:pt x="315810" y="320329"/>
                  </a:lnTo>
                  <a:lnTo>
                    <a:pt x="311341" y="364428"/>
                  </a:lnTo>
                  <a:lnTo>
                    <a:pt x="317362" y="415488"/>
                  </a:lnTo>
                  <a:lnTo>
                    <a:pt x="334492" y="462285"/>
                  </a:lnTo>
                  <a:lnTo>
                    <a:pt x="361328" y="503422"/>
                  </a:lnTo>
                  <a:lnTo>
                    <a:pt x="396469" y="537501"/>
                  </a:lnTo>
                  <a:lnTo>
                    <a:pt x="459914" y="571727"/>
                  </a:lnTo>
                  <a:lnTo>
                    <a:pt x="530999" y="583479"/>
                  </a:lnTo>
                  <a:lnTo>
                    <a:pt x="567466" y="580468"/>
                  </a:lnTo>
                  <a:lnTo>
                    <a:pt x="602014" y="571756"/>
                  </a:lnTo>
                  <a:lnTo>
                    <a:pt x="634153" y="557827"/>
                  </a:lnTo>
                  <a:lnTo>
                    <a:pt x="663393" y="539166"/>
                  </a:lnTo>
                  <a:lnTo>
                    <a:pt x="664262" y="538643"/>
                  </a:lnTo>
                  <a:lnTo>
                    <a:pt x="700849" y="503248"/>
                  </a:lnTo>
                  <a:lnTo>
                    <a:pt x="727612" y="462152"/>
                  </a:lnTo>
                  <a:lnTo>
                    <a:pt x="744695" y="415415"/>
                  </a:lnTo>
                  <a:lnTo>
                    <a:pt x="750699" y="364428"/>
                  </a:lnTo>
                  <a:lnTo>
                    <a:pt x="746228" y="320329"/>
                  </a:lnTo>
                  <a:lnTo>
                    <a:pt x="733407" y="279241"/>
                  </a:lnTo>
                  <a:lnTo>
                    <a:pt x="713128" y="242046"/>
                  </a:lnTo>
                  <a:lnTo>
                    <a:pt x="686280" y="209631"/>
                  </a:lnTo>
                  <a:lnTo>
                    <a:pt x="653752" y="182879"/>
                  </a:lnTo>
                  <a:lnTo>
                    <a:pt x="616437" y="162675"/>
                  </a:lnTo>
                  <a:lnTo>
                    <a:pt x="575222" y="149904"/>
                  </a:lnTo>
                  <a:lnTo>
                    <a:pt x="530999" y="145451"/>
                  </a:lnTo>
                  <a:close/>
                </a:path>
                <a:path w="1062355" h="1357630">
                  <a:moveTo>
                    <a:pt x="530999" y="172591"/>
                  </a:moveTo>
                  <a:lnTo>
                    <a:pt x="575207" y="177649"/>
                  </a:lnTo>
                  <a:lnTo>
                    <a:pt x="615756" y="192061"/>
                  </a:lnTo>
                  <a:lnTo>
                    <a:pt x="651500" y="214684"/>
                  </a:lnTo>
                  <a:lnTo>
                    <a:pt x="681294" y="244375"/>
                  </a:lnTo>
                  <a:lnTo>
                    <a:pt x="703993" y="279992"/>
                  </a:lnTo>
                  <a:lnTo>
                    <a:pt x="718453" y="320390"/>
                  </a:lnTo>
                  <a:lnTo>
                    <a:pt x="723527" y="364428"/>
                  </a:lnTo>
                  <a:lnTo>
                    <a:pt x="719761" y="402475"/>
                  </a:lnTo>
                  <a:lnTo>
                    <a:pt x="708944" y="437960"/>
                  </a:lnTo>
                  <a:lnTo>
                    <a:pt x="691801" y="470154"/>
                  </a:lnTo>
                  <a:lnTo>
                    <a:pt x="669058" y="498330"/>
                  </a:lnTo>
                  <a:lnTo>
                    <a:pt x="654236" y="449953"/>
                  </a:lnTo>
                  <a:lnTo>
                    <a:pt x="623878" y="410945"/>
                  </a:lnTo>
                  <a:lnTo>
                    <a:pt x="581596" y="384903"/>
                  </a:lnTo>
                  <a:lnTo>
                    <a:pt x="530999" y="375423"/>
                  </a:lnTo>
                  <a:lnTo>
                    <a:pt x="480414" y="384899"/>
                  </a:lnTo>
                  <a:lnTo>
                    <a:pt x="438135" y="410933"/>
                  </a:lnTo>
                  <a:lnTo>
                    <a:pt x="407774" y="449931"/>
                  </a:lnTo>
                  <a:lnTo>
                    <a:pt x="392940" y="498298"/>
                  </a:lnTo>
                  <a:lnTo>
                    <a:pt x="370207" y="470126"/>
                  </a:lnTo>
                  <a:lnTo>
                    <a:pt x="353067" y="437940"/>
                  </a:lnTo>
                  <a:lnTo>
                    <a:pt x="342249" y="402466"/>
                  </a:lnTo>
                  <a:lnTo>
                    <a:pt x="338481" y="364428"/>
                  </a:lnTo>
                  <a:lnTo>
                    <a:pt x="343556" y="320390"/>
                  </a:lnTo>
                  <a:lnTo>
                    <a:pt x="358015" y="279992"/>
                  </a:lnTo>
                  <a:lnTo>
                    <a:pt x="380714" y="244375"/>
                  </a:lnTo>
                  <a:lnTo>
                    <a:pt x="410507" y="214684"/>
                  </a:lnTo>
                  <a:lnTo>
                    <a:pt x="446249" y="192061"/>
                  </a:lnTo>
                  <a:lnTo>
                    <a:pt x="486795" y="177649"/>
                  </a:lnTo>
                  <a:lnTo>
                    <a:pt x="530999" y="172591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80020" y="459661"/>
              <a:ext cx="172759" cy="17225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49361" y="661225"/>
              <a:ext cx="234055" cy="16421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8484437" y="927207"/>
              <a:ext cx="245110" cy="243204"/>
            </a:xfrm>
            <a:custGeom>
              <a:avLst/>
              <a:gdLst/>
              <a:ahLst/>
              <a:cxnLst/>
              <a:rect l="l" t="t" r="r" b="b"/>
              <a:pathLst>
                <a:path w="245109" h="243205">
                  <a:moveTo>
                    <a:pt x="47391" y="0"/>
                  </a:moveTo>
                  <a:lnTo>
                    <a:pt x="29048" y="3697"/>
                  </a:lnTo>
                  <a:lnTo>
                    <a:pt x="13973" y="13774"/>
                  </a:lnTo>
                  <a:lnTo>
                    <a:pt x="3759" y="28704"/>
                  </a:lnTo>
                  <a:lnTo>
                    <a:pt x="0" y="46961"/>
                  </a:lnTo>
                  <a:lnTo>
                    <a:pt x="0" y="195836"/>
                  </a:lnTo>
                  <a:lnTo>
                    <a:pt x="3759" y="214094"/>
                  </a:lnTo>
                  <a:lnTo>
                    <a:pt x="13973" y="229024"/>
                  </a:lnTo>
                  <a:lnTo>
                    <a:pt x="29048" y="239101"/>
                  </a:lnTo>
                  <a:lnTo>
                    <a:pt x="47391" y="242798"/>
                  </a:lnTo>
                  <a:lnTo>
                    <a:pt x="197753" y="242798"/>
                  </a:lnTo>
                  <a:lnTo>
                    <a:pt x="216090" y="239101"/>
                  </a:lnTo>
                  <a:lnTo>
                    <a:pt x="231155" y="229024"/>
                  </a:lnTo>
                  <a:lnTo>
                    <a:pt x="241358" y="214094"/>
                  </a:lnTo>
                  <a:lnTo>
                    <a:pt x="245112" y="195836"/>
                  </a:lnTo>
                  <a:lnTo>
                    <a:pt x="245112" y="46961"/>
                  </a:lnTo>
                  <a:lnTo>
                    <a:pt x="241358" y="28704"/>
                  </a:lnTo>
                  <a:lnTo>
                    <a:pt x="231155" y="13774"/>
                  </a:lnTo>
                  <a:lnTo>
                    <a:pt x="216090" y="3697"/>
                  </a:lnTo>
                  <a:lnTo>
                    <a:pt x="197753" y="0"/>
                  </a:lnTo>
                  <a:lnTo>
                    <a:pt x="47391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06342" y="949112"/>
              <a:ext cx="201302" cy="19898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8798344" y="984189"/>
              <a:ext cx="450215" cy="27305"/>
            </a:xfrm>
            <a:custGeom>
              <a:avLst/>
              <a:gdLst/>
              <a:ahLst/>
              <a:cxnLst/>
              <a:rect l="l" t="t" r="r" b="b"/>
              <a:pathLst>
                <a:path w="450215" h="27305">
                  <a:moveTo>
                    <a:pt x="13549" y="0"/>
                  </a:moveTo>
                  <a:lnTo>
                    <a:pt x="6094" y="31"/>
                  </a:lnTo>
                  <a:lnTo>
                    <a:pt x="52" y="6083"/>
                  </a:lnTo>
                  <a:lnTo>
                    <a:pt x="31" y="13538"/>
                  </a:lnTo>
                  <a:lnTo>
                    <a:pt x="0" y="21036"/>
                  </a:lnTo>
                  <a:lnTo>
                    <a:pt x="6052" y="27140"/>
                  </a:lnTo>
                  <a:lnTo>
                    <a:pt x="13549" y="27161"/>
                  </a:lnTo>
                  <a:lnTo>
                    <a:pt x="436478" y="27161"/>
                  </a:lnTo>
                  <a:lnTo>
                    <a:pt x="443965" y="27151"/>
                  </a:lnTo>
                  <a:lnTo>
                    <a:pt x="450038" y="21067"/>
                  </a:lnTo>
                  <a:lnTo>
                    <a:pt x="450017" y="13570"/>
                  </a:lnTo>
                  <a:lnTo>
                    <a:pt x="450007" y="6073"/>
                  </a:lnTo>
                  <a:lnTo>
                    <a:pt x="443944" y="10"/>
                  </a:lnTo>
                  <a:lnTo>
                    <a:pt x="436478" y="0"/>
                  </a:lnTo>
                  <a:lnTo>
                    <a:pt x="13549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28038" y="991708"/>
              <a:ext cx="157838" cy="11516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8484437" y="1085883"/>
              <a:ext cx="579755" cy="389890"/>
            </a:xfrm>
            <a:custGeom>
              <a:avLst/>
              <a:gdLst/>
              <a:ahLst/>
              <a:cxnLst/>
              <a:rect l="l" t="t" r="r" b="b"/>
              <a:pathLst>
                <a:path w="579755" h="389890">
                  <a:moveTo>
                    <a:pt x="321759" y="0"/>
                  </a:moveTo>
                  <a:lnTo>
                    <a:pt x="314294" y="20"/>
                  </a:lnTo>
                  <a:lnTo>
                    <a:pt x="308241" y="6052"/>
                  </a:lnTo>
                  <a:lnTo>
                    <a:pt x="308220" y="13517"/>
                  </a:lnTo>
                  <a:lnTo>
                    <a:pt x="308189" y="21015"/>
                  </a:lnTo>
                  <a:lnTo>
                    <a:pt x="314241" y="27109"/>
                  </a:lnTo>
                  <a:lnTo>
                    <a:pt x="321728" y="27140"/>
                  </a:lnTo>
                  <a:lnTo>
                    <a:pt x="566181" y="27140"/>
                  </a:lnTo>
                  <a:lnTo>
                    <a:pt x="573668" y="27109"/>
                  </a:lnTo>
                  <a:lnTo>
                    <a:pt x="579720" y="21015"/>
                  </a:lnTo>
                  <a:lnTo>
                    <a:pt x="579699" y="13517"/>
                  </a:lnTo>
                  <a:lnTo>
                    <a:pt x="579668" y="6062"/>
                  </a:lnTo>
                  <a:lnTo>
                    <a:pt x="573636" y="31"/>
                  </a:lnTo>
                  <a:lnTo>
                    <a:pt x="566181" y="0"/>
                  </a:lnTo>
                  <a:lnTo>
                    <a:pt x="321759" y="0"/>
                  </a:lnTo>
                  <a:close/>
                </a:path>
                <a:path w="579755" h="389890">
                  <a:moveTo>
                    <a:pt x="47391" y="146749"/>
                  </a:moveTo>
                  <a:lnTo>
                    <a:pt x="29048" y="150447"/>
                  </a:lnTo>
                  <a:lnTo>
                    <a:pt x="13973" y="160525"/>
                  </a:lnTo>
                  <a:lnTo>
                    <a:pt x="3759" y="175458"/>
                  </a:lnTo>
                  <a:lnTo>
                    <a:pt x="0" y="193721"/>
                  </a:lnTo>
                  <a:lnTo>
                    <a:pt x="0" y="342596"/>
                  </a:lnTo>
                  <a:lnTo>
                    <a:pt x="3759" y="360854"/>
                  </a:lnTo>
                  <a:lnTo>
                    <a:pt x="13973" y="375784"/>
                  </a:lnTo>
                  <a:lnTo>
                    <a:pt x="29048" y="385860"/>
                  </a:lnTo>
                  <a:lnTo>
                    <a:pt x="47391" y="389558"/>
                  </a:lnTo>
                  <a:lnTo>
                    <a:pt x="197753" y="389558"/>
                  </a:lnTo>
                  <a:lnTo>
                    <a:pt x="216090" y="385860"/>
                  </a:lnTo>
                  <a:lnTo>
                    <a:pt x="231155" y="375784"/>
                  </a:lnTo>
                  <a:lnTo>
                    <a:pt x="241358" y="360854"/>
                  </a:lnTo>
                  <a:lnTo>
                    <a:pt x="245112" y="342596"/>
                  </a:lnTo>
                  <a:lnTo>
                    <a:pt x="245112" y="193721"/>
                  </a:lnTo>
                  <a:lnTo>
                    <a:pt x="241358" y="175458"/>
                  </a:lnTo>
                  <a:lnTo>
                    <a:pt x="231155" y="160525"/>
                  </a:lnTo>
                  <a:lnTo>
                    <a:pt x="216090" y="150447"/>
                  </a:lnTo>
                  <a:lnTo>
                    <a:pt x="197753" y="146749"/>
                  </a:lnTo>
                  <a:lnTo>
                    <a:pt x="47391" y="14674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06342" y="1254537"/>
              <a:ext cx="201302" cy="19899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8792637" y="1289625"/>
              <a:ext cx="455930" cy="128905"/>
            </a:xfrm>
            <a:custGeom>
              <a:avLst/>
              <a:gdLst/>
              <a:ahLst/>
              <a:cxnLst/>
              <a:rect l="l" t="t" r="r" b="b"/>
              <a:pathLst>
                <a:path w="455930" h="128905">
                  <a:moveTo>
                    <a:pt x="19255" y="0"/>
                  </a:moveTo>
                  <a:lnTo>
                    <a:pt x="11811" y="20"/>
                  </a:lnTo>
                  <a:lnTo>
                    <a:pt x="5769" y="6062"/>
                  </a:lnTo>
                  <a:lnTo>
                    <a:pt x="5738" y="13507"/>
                  </a:lnTo>
                  <a:lnTo>
                    <a:pt x="5706" y="21004"/>
                  </a:lnTo>
                  <a:lnTo>
                    <a:pt x="11758" y="27109"/>
                  </a:lnTo>
                  <a:lnTo>
                    <a:pt x="19255" y="27130"/>
                  </a:lnTo>
                  <a:lnTo>
                    <a:pt x="442185" y="27130"/>
                  </a:lnTo>
                  <a:lnTo>
                    <a:pt x="449672" y="27119"/>
                  </a:lnTo>
                  <a:lnTo>
                    <a:pt x="455745" y="21036"/>
                  </a:lnTo>
                  <a:lnTo>
                    <a:pt x="455724" y="13538"/>
                  </a:lnTo>
                  <a:lnTo>
                    <a:pt x="455692" y="6052"/>
                  </a:lnTo>
                  <a:lnTo>
                    <a:pt x="449640" y="10"/>
                  </a:lnTo>
                  <a:lnTo>
                    <a:pt x="442185" y="0"/>
                  </a:lnTo>
                  <a:lnTo>
                    <a:pt x="19255" y="0"/>
                  </a:lnTo>
                  <a:close/>
                </a:path>
                <a:path w="455930" h="128905">
                  <a:moveTo>
                    <a:pt x="13559" y="101661"/>
                  </a:moveTo>
                  <a:lnTo>
                    <a:pt x="6062" y="101682"/>
                  </a:lnTo>
                  <a:lnTo>
                    <a:pt x="0" y="107766"/>
                  </a:lnTo>
                  <a:lnTo>
                    <a:pt x="20" y="115263"/>
                  </a:lnTo>
                  <a:lnTo>
                    <a:pt x="31" y="122760"/>
                  </a:lnTo>
                  <a:lnTo>
                    <a:pt x="6083" y="128812"/>
                  </a:lnTo>
                  <a:lnTo>
                    <a:pt x="13559" y="128833"/>
                  </a:lnTo>
                  <a:lnTo>
                    <a:pt x="257981" y="128833"/>
                  </a:lnTo>
                  <a:lnTo>
                    <a:pt x="265447" y="128802"/>
                  </a:lnTo>
                  <a:lnTo>
                    <a:pt x="271478" y="122750"/>
                  </a:lnTo>
                  <a:lnTo>
                    <a:pt x="271499" y="115284"/>
                  </a:lnTo>
                  <a:lnTo>
                    <a:pt x="271520" y="107797"/>
                  </a:lnTo>
                  <a:lnTo>
                    <a:pt x="265468" y="101693"/>
                  </a:lnTo>
                  <a:lnTo>
                    <a:pt x="257981" y="101661"/>
                  </a:lnTo>
                  <a:lnTo>
                    <a:pt x="13559" y="101661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8754141" y="5045972"/>
            <a:ext cx="951230" cy="3477895"/>
          </a:xfrm>
          <a:custGeom>
            <a:avLst/>
            <a:gdLst/>
            <a:ahLst/>
            <a:cxnLst/>
            <a:rect l="l" t="t" r="r" b="b"/>
            <a:pathLst>
              <a:path w="951229" h="3477895">
                <a:moveTo>
                  <a:pt x="951028" y="0"/>
                </a:moveTo>
                <a:lnTo>
                  <a:pt x="0" y="0"/>
                </a:lnTo>
                <a:lnTo>
                  <a:pt x="0" y="3477328"/>
                </a:lnTo>
                <a:lnTo>
                  <a:pt x="951028" y="3477328"/>
                </a:lnTo>
                <a:lnTo>
                  <a:pt x="95102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9120686" y="6429998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53,621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2100887" y="4006171"/>
            <a:ext cx="951230" cy="4517390"/>
          </a:xfrm>
          <a:custGeom>
            <a:avLst/>
            <a:gdLst/>
            <a:ahLst/>
            <a:cxnLst/>
            <a:rect l="l" t="t" r="r" b="b"/>
            <a:pathLst>
              <a:path w="951230" h="4517390">
                <a:moveTo>
                  <a:pt x="951028" y="0"/>
                </a:moveTo>
                <a:lnTo>
                  <a:pt x="0" y="0"/>
                </a:lnTo>
                <a:lnTo>
                  <a:pt x="0" y="4517139"/>
                </a:lnTo>
                <a:lnTo>
                  <a:pt x="951028" y="4517139"/>
                </a:lnTo>
                <a:lnTo>
                  <a:pt x="95102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12467435" y="5995578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3,463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3" name="object 33" descr=""/>
          <p:cNvSpPr/>
          <p:nvPr/>
        </p:nvSpPr>
        <p:spPr>
          <a:xfrm>
            <a:off x="15329858" y="4050169"/>
            <a:ext cx="951230" cy="4473575"/>
          </a:xfrm>
          <a:custGeom>
            <a:avLst/>
            <a:gdLst/>
            <a:ahLst/>
            <a:cxnLst/>
            <a:rect l="l" t="t" r="r" b="b"/>
            <a:pathLst>
              <a:path w="951230" h="4473575">
                <a:moveTo>
                  <a:pt x="951028" y="0"/>
                </a:moveTo>
                <a:lnTo>
                  <a:pt x="0" y="0"/>
                </a:lnTo>
                <a:lnTo>
                  <a:pt x="0" y="4473130"/>
                </a:lnTo>
                <a:lnTo>
                  <a:pt x="951028" y="4473130"/>
                </a:lnTo>
                <a:lnTo>
                  <a:pt x="95102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 txBox="1"/>
          <p:nvPr/>
        </p:nvSpPr>
        <p:spPr>
          <a:xfrm>
            <a:off x="15696403" y="601758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6,667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/>
          <p:nvPr/>
        </p:nvSpPr>
        <p:spPr>
          <a:xfrm>
            <a:off x="18629526" y="3601984"/>
            <a:ext cx="951230" cy="4921885"/>
          </a:xfrm>
          <a:custGeom>
            <a:avLst/>
            <a:gdLst/>
            <a:ahLst/>
            <a:cxnLst/>
            <a:rect l="l" t="t" r="r" b="b"/>
            <a:pathLst>
              <a:path w="951230" h="4921884">
                <a:moveTo>
                  <a:pt x="951028" y="0"/>
                </a:moveTo>
                <a:lnTo>
                  <a:pt x="0" y="0"/>
                </a:lnTo>
                <a:lnTo>
                  <a:pt x="0" y="4921305"/>
                </a:lnTo>
                <a:lnTo>
                  <a:pt x="951028" y="4921305"/>
                </a:lnTo>
                <a:lnTo>
                  <a:pt x="95102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/>
          <p:nvPr/>
        </p:nvSpPr>
        <p:spPr>
          <a:xfrm>
            <a:off x="18996079" y="5878976"/>
            <a:ext cx="288925" cy="36766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752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7697441" y="3549630"/>
            <a:ext cx="951230" cy="4973955"/>
          </a:xfrm>
          <a:custGeom>
            <a:avLst/>
            <a:gdLst/>
            <a:ahLst/>
            <a:cxnLst/>
            <a:rect l="l" t="t" r="r" b="b"/>
            <a:pathLst>
              <a:path w="951229" h="4973955">
                <a:moveTo>
                  <a:pt x="951028" y="0"/>
                </a:moveTo>
                <a:lnTo>
                  <a:pt x="0" y="0"/>
                </a:lnTo>
                <a:lnTo>
                  <a:pt x="0" y="4973670"/>
                </a:lnTo>
                <a:lnTo>
                  <a:pt x="951028" y="4973670"/>
                </a:lnTo>
                <a:lnTo>
                  <a:pt x="951028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 txBox="1"/>
          <p:nvPr/>
        </p:nvSpPr>
        <p:spPr>
          <a:xfrm>
            <a:off x="8063993" y="5681826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76,695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/>
          <p:nvPr/>
        </p:nvSpPr>
        <p:spPr>
          <a:xfrm>
            <a:off x="11044197" y="3549630"/>
            <a:ext cx="951230" cy="4973955"/>
          </a:xfrm>
          <a:custGeom>
            <a:avLst/>
            <a:gdLst/>
            <a:ahLst/>
            <a:cxnLst/>
            <a:rect l="l" t="t" r="r" b="b"/>
            <a:pathLst>
              <a:path w="951229" h="4973955">
                <a:moveTo>
                  <a:pt x="951028" y="0"/>
                </a:moveTo>
                <a:lnTo>
                  <a:pt x="0" y="0"/>
                </a:lnTo>
                <a:lnTo>
                  <a:pt x="0" y="4973670"/>
                </a:lnTo>
                <a:lnTo>
                  <a:pt x="951028" y="4973670"/>
                </a:lnTo>
                <a:lnTo>
                  <a:pt x="951028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11410740" y="576731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3,813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14273156" y="3549630"/>
            <a:ext cx="951230" cy="4973955"/>
          </a:xfrm>
          <a:custGeom>
            <a:avLst/>
            <a:gdLst/>
            <a:ahLst/>
            <a:cxnLst/>
            <a:rect l="l" t="t" r="r" b="b"/>
            <a:pathLst>
              <a:path w="951230" h="4973955">
                <a:moveTo>
                  <a:pt x="951028" y="0"/>
                </a:moveTo>
                <a:lnTo>
                  <a:pt x="0" y="0"/>
                </a:lnTo>
                <a:lnTo>
                  <a:pt x="0" y="4973670"/>
                </a:lnTo>
                <a:lnTo>
                  <a:pt x="951028" y="4973670"/>
                </a:lnTo>
                <a:lnTo>
                  <a:pt x="951028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14639711" y="576731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7,413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/>
          <p:nvPr/>
        </p:nvSpPr>
        <p:spPr>
          <a:xfrm>
            <a:off x="17561014" y="3549630"/>
            <a:ext cx="951230" cy="4973955"/>
          </a:xfrm>
          <a:custGeom>
            <a:avLst/>
            <a:gdLst/>
            <a:ahLst/>
            <a:cxnLst/>
            <a:rect l="l" t="t" r="r" b="b"/>
            <a:pathLst>
              <a:path w="951230" h="4973955">
                <a:moveTo>
                  <a:pt x="951018" y="0"/>
                </a:moveTo>
                <a:lnTo>
                  <a:pt x="0" y="0"/>
                </a:lnTo>
                <a:lnTo>
                  <a:pt x="0" y="4973670"/>
                </a:lnTo>
                <a:lnTo>
                  <a:pt x="951018" y="4973670"/>
                </a:lnTo>
                <a:lnTo>
                  <a:pt x="951018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 txBox="1"/>
          <p:nvPr/>
        </p:nvSpPr>
        <p:spPr>
          <a:xfrm>
            <a:off x="17927564" y="5852797"/>
            <a:ext cx="288925" cy="36766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760</a:t>
            </a:r>
            <a:endParaRPr sz="1500">
              <a:latin typeface="Avenir LT 65 Medium"/>
              <a:cs typeface="Avenir LT 65 Medium"/>
            </a:endParaRPr>
          </a:p>
        </p:txBody>
      </p:sp>
      <p:grpSp>
        <p:nvGrpSpPr>
          <p:cNvPr id="46" name="object 46" descr=""/>
          <p:cNvGrpSpPr/>
          <p:nvPr/>
        </p:nvGrpSpPr>
        <p:grpSpPr>
          <a:xfrm>
            <a:off x="7543466" y="9121754"/>
            <a:ext cx="1603375" cy="321945"/>
            <a:chOff x="7543466" y="9121754"/>
            <a:chExt cx="1603375" cy="321945"/>
          </a:xfrm>
        </p:grpSpPr>
        <p:sp>
          <p:nvSpPr>
            <p:cNvPr id="47" name="object 47" descr=""/>
            <p:cNvSpPr/>
            <p:nvPr/>
          </p:nvSpPr>
          <p:spPr>
            <a:xfrm>
              <a:off x="8824987" y="9121754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321341" y="0"/>
                  </a:moveTo>
                  <a:lnTo>
                    <a:pt x="0" y="0"/>
                  </a:lnTo>
                  <a:lnTo>
                    <a:pt x="0" y="321341"/>
                  </a:lnTo>
                  <a:lnTo>
                    <a:pt x="321341" y="321341"/>
                  </a:lnTo>
                  <a:lnTo>
                    <a:pt x="321341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543466" y="9121754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321341" y="0"/>
                  </a:moveTo>
                  <a:lnTo>
                    <a:pt x="0" y="0"/>
                  </a:lnTo>
                  <a:lnTo>
                    <a:pt x="0" y="321341"/>
                  </a:lnTo>
                  <a:lnTo>
                    <a:pt x="321341" y="321341"/>
                  </a:lnTo>
                  <a:lnTo>
                    <a:pt x="321341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9216484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7934962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12112845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12504343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/>
          <p:nvPr/>
        </p:nvSpPr>
        <p:spPr>
          <a:xfrm>
            <a:off x="10831324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 txBox="1"/>
          <p:nvPr/>
        </p:nvSpPr>
        <p:spPr>
          <a:xfrm>
            <a:off x="11222820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/>
          <p:nvPr/>
        </p:nvSpPr>
        <p:spPr>
          <a:xfrm>
            <a:off x="15400703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 txBox="1"/>
          <p:nvPr/>
        </p:nvSpPr>
        <p:spPr>
          <a:xfrm>
            <a:off x="15792201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/>
          <p:nvPr/>
        </p:nvSpPr>
        <p:spPr>
          <a:xfrm>
            <a:off x="14119183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 txBox="1"/>
          <p:nvPr/>
        </p:nvSpPr>
        <p:spPr>
          <a:xfrm>
            <a:off x="14510678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/>
          <p:nvPr/>
        </p:nvSpPr>
        <p:spPr>
          <a:xfrm>
            <a:off x="18688561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 txBox="1"/>
          <p:nvPr/>
        </p:nvSpPr>
        <p:spPr>
          <a:xfrm>
            <a:off x="19080060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/>
          <p:nvPr/>
        </p:nvSpPr>
        <p:spPr>
          <a:xfrm>
            <a:off x="17407041" y="912175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 txBox="1"/>
          <p:nvPr/>
        </p:nvSpPr>
        <p:spPr>
          <a:xfrm>
            <a:off x="17798536" y="9185957"/>
            <a:ext cx="6559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66"/>
            <a:ext cx="12942570" cy="7910195"/>
          </a:xfrm>
          <a:custGeom>
            <a:avLst/>
            <a:gdLst/>
            <a:ahLst/>
            <a:cxnLst/>
            <a:rect l="l" t="t" r="r" b="b"/>
            <a:pathLst>
              <a:path w="12942569" h="7910195">
                <a:moveTo>
                  <a:pt x="12942014" y="0"/>
                </a:moveTo>
                <a:lnTo>
                  <a:pt x="0" y="0"/>
                </a:lnTo>
                <a:lnTo>
                  <a:pt x="0" y="7909717"/>
                </a:lnTo>
                <a:lnTo>
                  <a:pt x="12942014" y="7909717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213301"/>
            <a:ext cx="12942570" cy="1095375"/>
          </a:xfrm>
          <a:custGeom>
            <a:avLst/>
            <a:gdLst/>
            <a:ahLst/>
            <a:cxnLst/>
            <a:rect l="l" t="t" r="r" b="b"/>
            <a:pathLst>
              <a:path w="12942569" h="1095375">
                <a:moveTo>
                  <a:pt x="0" y="1095254"/>
                </a:moveTo>
                <a:lnTo>
                  <a:pt x="12942014" y="1095254"/>
                </a:lnTo>
                <a:lnTo>
                  <a:pt x="12942014" y="0"/>
                </a:lnTo>
                <a:lnTo>
                  <a:pt x="0" y="0"/>
                </a:lnTo>
                <a:lnTo>
                  <a:pt x="0" y="1095254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10"/>
              <a:t>APPLICATIONS</a:t>
            </a:r>
            <a:r>
              <a:rPr dirty="0" spc="-125"/>
              <a:t> </a:t>
            </a:r>
            <a:r>
              <a:rPr dirty="0"/>
              <a:t>TO</a:t>
            </a:r>
            <a:r>
              <a:rPr dirty="0" spc="-125"/>
              <a:t> </a:t>
            </a:r>
            <a:r>
              <a:rPr dirty="0"/>
              <a:t>ACCREDITED</a:t>
            </a:r>
            <a:r>
              <a:rPr dirty="0" spc="-125"/>
              <a:t> </a:t>
            </a:r>
            <a:r>
              <a:rPr dirty="0"/>
              <a:t>ADVANCED</a:t>
            </a:r>
            <a:r>
              <a:rPr dirty="0" spc="-125"/>
              <a:t> </a:t>
            </a:r>
            <a:r>
              <a:rPr dirty="0" spc="-20"/>
              <a:t>DENTAL</a:t>
            </a:r>
            <a:r>
              <a:rPr dirty="0" spc="-125"/>
              <a:t> </a:t>
            </a:r>
            <a:r>
              <a:rPr dirty="0" spc="-10"/>
              <a:t>EDUCATION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7358803" y="10410019"/>
            <a:ext cx="12259310" cy="723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operation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specified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academic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50">
                <a:latin typeface="Arial"/>
                <a:cs typeface="Arial"/>
              </a:rPr>
              <a:t>it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excludes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with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non-enrollment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status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2022 </a:t>
            </a:r>
            <a:r>
              <a:rPr dirty="0" sz="850" spc="10">
                <a:latin typeface="Arial"/>
                <a:cs typeface="Arial"/>
              </a:rPr>
              <a:t>graduates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(n=10).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figures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represent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total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number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applications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examined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all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programs,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counts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applicants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more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once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applied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multiple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programs.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*</a:t>
            </a: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All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Dentistry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includes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Practice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Residency,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Dentistry,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Anesthesiology,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Orofacial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Pain,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Oral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Medicine.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1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analysis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Health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Policy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Resources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Center,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2012-13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10" b="0">
                <a:latin typeface="Avenir LT 65 Medium"/>
                <a:cs typeface="Avenir LT 65 Medium"/>
              </a:rPr>
              <a:t>2023.</a:t>
            </a:r>
            <a:endParaRPr sz="850">
              <a:latin typeface="Avenir LT 65 Medium"/>
              <a:cs typeface="Avenir LT 65 Medium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10844" y="2500312"/>
            <a:ext cx="5927725" cy="30410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More</a:t>
            </a:r>
            <a:r>
              <a:rPr dirty="0" sz="3300" spc="-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than</a:t>
            </a:r>
            <a:r>
              <a:rPr dirty="0" sz="3300" spc="-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half</a:t>
            </a:r>
            <a:r>
              <a:rPr dirty="0" sz="3300" spc="-114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15 </a:t>
            </a:r>
            <a:r>
              <a:rPr dirty="0" sz="3300">
                <a:latin typeface="Avenir LT 45 Book"/>
                <a:cs typeface="Avenir LT 45 Book"/>
              </a:rPr>
              <a:t>disciplines</a:t>
            </a:r>
            <a:r>
              <a:rPr dirty="0" sz="3300" spc="-2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2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accredited </a:t>
            </a:r>
            <a:r>
              <a:rPr dirty="0" sz="3300">
                <a:latin typeface="Avenir LT 45 Book"/>
                <a:cs typeface="Avenir LT 45 Book"/>
              </a:rPr>
              <a:t>advanced</a:t>
            </a:r>
            <a:r>
              <a:rPr dirty="0" sz="3300" spc="-14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education </a:t>
            </a:r>
            <a:r>
              <a:rPr dirty="0" sz="3300">
                <a:latin typeface="Avenir LT 45 Book"/>
                <a:cs typeface="Avenir LT 45 Book"/>
              </a:rPr>
              <a:t>programs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added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new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programs </a:t>
            </a: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most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them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received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50">
                <a:latin typeface="Avenir LT 45 Book"/>
                <a:cs typeface="Avenir LT 45 Book"/>
              </a:rPr>
              <a:t>a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significantly</a:t>
            </a:r>
            <a:r>
              <a:rPr dirty="0" sz="3300" spc="-114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higher</a:t>
            </a:r>
            <a:r>
              <a:rPr dirty="0" sz="3300" spc="-114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number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3544" y="5528627"/>
            <a:ext cx="4699635" cy="1075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ts val="3960"/>
              </a:lnSpc>
              <a:spcBef>
                <a:spcPts val="130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of</a:t>
            </a:r>
            <a:r>
              <a:rPr dirty="0" sz="3300" spc="-10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applications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over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the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past</a:t>
            </a:r>
            <a:r>
              <a:rPr dirty="0" sz="3300" spc="-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decade.</a:t>
            </a:r>
            <a:endParaRPr sz="3300">
              <a:latin typeface="Avenir LT 65 Medium"/>
              <a:cs typeface="Avenir LT 65 Medium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5578251"/>
            <a:ext cx="6942455" cy="5730875"/>
            <a:chOff x="0" y="5578251"/>
            <a:chExt cx="6942455" cy="5730875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78251"/>
              <a:ext cx="6942196" cy="573030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88849"/>
              <a:ext cx="6942196" cy="5519706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30149" y="258630"/>
            <a:ext cx="1072480" cy="1367497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14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17409689" y="8338175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7788487" y="8402380"/>
            <a:ext cx="6686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7409689" y="8866808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7788487" y="8931007"/>
            <a:ext cx="6686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2012–13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855433" y="3285721"/>
            <a:ext cx="15030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All General </a:t>
            </a:r>
            <a:r>
              <a:rPr dirty="0" sz="1150" spc="-10" b="0">
                <a:latin typeface="Avenir LT 65 Medium"/>
                <a:cs typeface="Avenir LT 65 Medium"/>
              </a:rPr>
              <a:t>Dentistry</a:t>
            </a:r>
            <a:r>
              <a:rPr dirty="0" baseline="34188" sz="975" spc="-15" b="0">
                <a:latin typeface="Avenir LT 65 Medium"/>
                <a:cs typeface="Avenir LT 65 Medium"/>
              </a:rPr>
              <a:t>*</a:t>
            </a:r>
            <a:endParaRPr baseline="34188" sz="975">
              <a:latin typeface="Avenir LT 65 Medium"/>
              <a:cs typeface="Avenir LT 65 Medium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317855" y="3710067"/>
            <a:ext cx="2015489" cy="1029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Oral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and Maxillofacial </a:t>
            </a:r>
            <a:r>
              <a:rPr dirty="0" sz="1150" spc="-10" b="0">
                <a:latin typeface="Avenir LT 65 Medium"/>
                <a:cs typeface="Avenir LT 65 Medium"/>
              </a:rPr>
              <a:t>Surgery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185"/>
              </a:spcBef>
            </a:pPr>
            <a:r>
              <a:rPr dirty="0" sz="1150" b="0">
                <a:latin typeface="Avenir LT 65 Medium"/>
                <a:cs typeface="Avenir LT 65 Medium"/>
              </a:rPr>
              <a:t>Orthodontics &amp;</a:t>
            </a:r>
            <a:r>
              <a:rPr dirty="0" sz="1150" spc="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Dentofacial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Orthopedics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185"/>
              </a:spcBef>
            </a:pPr>
            <a:r>
              <a:rPr dirty="0" sz="1150" b="0">
                <a:latin typeface="Avenir LT 65 Medium"/>
                <a:cs typeface="Avenir LT 65 Medium"/>
              </a:rPr>
              <a:t>Pediatric </a:t>
            </a:r>
            <a:r>
              <a:rPr dirty="0" sz="1150" spc="-10" b="0">
                <a:latin typeface="Avenir LT 65 Medium"/>
                <a:cs typeface="Avenir LT 65 Medium"/>
              </a:rPr>
              <a:t>Dentistry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476520" y="4951558"/>
            <a:ext cx="85661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Endodontics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479306" y="5365388"/>
            <a:ext cx="85407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Periodontics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952746" y="5807364"/>
            <a:ext cx="1380490" cy="559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70205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Prosthodontics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</a:pPr>
            <a:r>
              <a:rPr dirty="0" sz="1150">
                <a:latin typeface="Arial"/>
                <a:cs typeface="Arial"/>
              </a:rPr>
              <a:t>Dental</a:t>
            </a:r>
            <a:r>
              <a:rPr dirty="0" sz="1150" spc="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Public</a:t>
            </a:r>
            <a:r>
              <a:rPr dirty="0" sz="1150" spc="5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Health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008397" y="6578880"/>
            <a:ext cx="2324735" cy="19011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Oral and Maxillofacial </a:t>
            </a:r>
            <a:r>
              <a:rPr dirty="0" sz="1150" spc="-10" b="0">
                <a:latin typeface="Avenir LT 65 Medium"/>
                <a:cs typeface="Avenir LT 65 Medium"/>
              </a:rPr>
              <a:t>Radiology</a:t>
            </a:r>
            <a:endParaRPr sz="1150">
              <a:latin typeface="Avenir LT 65 Medium"/>
              <a:cs typeface="Avenir LT 65 Medium"/>
            </a:endParaRPr>
          </a:p>
          <a:p>
            <a:pPr marL="292100" marR="5080" indent="-128270">
              <a:lnSpc>
                <a:spcPct val="201200"/>
              </a:lnSpc>
              <a:spcBef>
                <a:spcPts val="685"/>
              </a:spcBef>
            </a:pPr>
            <a:r>
              <a:rPr dirty="0" sz="1150" b="0">
                <a:latin typeface="Avenir LT 65 Medium"/>
                <a:cs typeface="Avenir LT 65 Medium"/>
              </a:rPr>
              <a:t>Oral and Maxillofacial </a:t>
            </a:r>
            <a:r>
              <a:rPr dirty="0" sz="1150" spc="-10" b="0">
                <a:latin typeface="Avenir LT 65 Medium"/>
                <a:cs typeface="Avenir LT 65 Medium"/>
              </a:rPr>
              <a:t>Pathology </a:t>
            </a:r>
            <a:r>
              <a:rPr dirty="0" sz="1150" b="0">
                <a:latin typeface="Avenir LT 65 Medium"/>
                <a:cs typeface="Avenir LT 65 Medium"/>
              </a:rPr>
              <a:t>Clinical Fellowship in Oral </a:t>
            </a:r>
            <a:r>
              <a:rPr dirty="0" sz="1150" spc="-25" b="0">
                <a:latin typeface="Avenir LT 65 Medium"/>
                <a:cs typeface="Avenir LT 65 Medium"/>
              </a:rPr>
              <a:t>And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0"/>
              </a:spcBef>
            </a:pP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Surgery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000"/>
              </a:spcBef>
            </a:pP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Prosthetics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</a:pPr>
            <a:r>
              <a:rPr dirty="0" sz="1150" b="0">
                <a:latin typeface="Avenir LT 65 Medium"/>
                <a:cs typeface="Avenir LT 65 Medium"/>
              </a:rPr>
              <a:t>Clinical Fellowship in </a:t>
            </a:r>
            <a:r>
              <a:rPr dirty="0" sz="1150" spc="-10" b="0">
                <a:latin typeface="Avenir LT 65 Medium"/>
                <a:cs typeface="Avenir LT 65 Medium"/>
              </a:rPr>
              <a:t>Orthodontics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806687" y="8681308"/>
            <a:ext cx="2526665" cy="700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Arial"/>
                <a:cs typeface="Arial"/>
              </a:rPr>
              <a:t>Combined</a:t>
            </a:r>
            <a:r>
              <a:rPr dirty="0" sz="1150" spc="229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Orthodontics/Periodontics</a:t>
            </a:r>
            <a:endParaRPr sz="1150">
              <a:latin typeface="Arial"/>
              <a:cs typeface="Arial"/>
            </a:endParaRPr>
          </a:p>
          <a:p>
            <a:pPr marL="919480" marR="5080" indent="-193675">
              <a:lnSpc>
                <a:spcPct val="100000"/>
              </a:lnSpc>
              <a:spcBef>
                <a:spcPts val="1160"/>
              </a:spcBef>
            </a:pPr>
            <a:r>
              <a:rPr dirty="0" sz="1150">
                <a:latin typeface="Arial"/>
                <a:cs typeface="Arial"/>
              </a:rPr>
              <a:t>Combined</a:t>
            </a:r>
            <a:r>
              <a:rPr dirty="0" sz="1150" spc="204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Prosthodontics/ </a:t>
            </a: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Prosthetics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11594013" y="6324791"/>
            <a:ext cx="52069" cy="148590"/>
          </a:xfrm>
          <a:custGeom>
            <a:avLst/>
            <a:gdLst/>
            <a:ahLst/>
            <a:cxnLst/>
            <a:rect l="l" t="t" r="r" b="b"/>
            <a:pathLst>
              <a:path w="52070" h="148589">
                <a:moveTo>
                  <a:pt x="51883" y="0"/>
                </a:moveTo>
                <a:lnTo>
                  <a:pt x="0" y="0"/>
                </a:lnTo>
                <a:lnTo>
                  <a:pt x="0" y="148288"/>
                </a:lnTo>
                <a:lnTo>
                  <a:pt x="51883" y="148288"/>
                </a:lnTo>
                <a:lnTo>
                  <a:pt x="51883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1594013" y="3276737"/>
            <a:ext cx="8133080" cy="149225"/>
          </a:xfrm>
          <a:custGeom>
            <a:avLst/>
            <a:gdLst/>
            <a:ahLst/>
            <a:cxnLst/>
            <a:rect l="l" t="t" r="r" b="b"/>
            <a:pathLst>
              <a:path w="8133080" h="149225">
                <a:moveTo>
                  <a:pt x="8132621" y="0"/>
                </a:moveTo>
                <a:lnTo>
                  <a:pt x="0" y="0"/>
                </a:lnTo>
                <a:lnTo>
                  <a:pt x="0" y="149157"/>
                </a:lnTo>
                <a:lnTo>
                  <a:pt x="8132621" y="149157"/>
                </a:lnTo>
                <a:lnTo>
                  <a:pt x="8132621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11594013" y="3688400"/>
            <a:ext cx="5619115" cy="313690"/>
            <a:chOff x="11594013" y="3688400"/>
            <a:chExt cx="5619115" cy="313690"/>
          </a:xfrm>
        </p:grpSpPr>
        <p:sp>
          <p:nvSpPr>
            <p:cNvPr id="27" name="object 27" descr=""/>
            <p:cNvSpPr/>
            <p:nvPr/>
          </p:nvSpPr>
          <p:spPr>
            <a:xfrm>
              <a:off x="11594013" y="3853380"/>
              <a:ext cx="4545965" cy="148590"/>
            </a:xfrm>
            <a:custGeom>
              <a:avLst/>
              <a:gdLst/>
              <a:ahLst/>
              <a:cxnLst/>
              <a:rect l="l" t="t" r="r" b="b"/>
              <a:pathLst>
                <a:path w="4545965" h="148589">
                  <a:moveTo>
                    <a:pt x="4545861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4545861" y="148288"/>
                  </a:lnTo>
                  <a:lnTo>
                    <a:pt x="4545861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594013" y="3688400"/>
              <a:ext cx="5619115" cy="149225"/>
            </a:xfrm>
            <a:custGeom>
              <a:avLst/>
              <a:gdLst/>
              <a:ahLst/>
              <a:cxnLst/>
              <a:rect l="l" t="t" r="r" b="b"/>
              <a:pathLst>
                <a:path w="5619115" h="149225">
                  <a:moveTo>
                    <a:pt x="5619116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5619116" y="149157"/>
                  </a:lnTo>
                  <a:lnTo>
                    <a:pt x="561911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11594013" y="4100063"/>
            <a:ext cx="4576445" cy="149225"/>
          </a:xfrm>
          <a:custGeom>
            <a:avLst/>
            <a:gdLst/>
            <a:ahLst/>
            <a:cxnLst/>
            <a:rect l="l" t="t" r="r" b="b"/>
            <a:pathLst>
              <a:path w="4576444" h="149225">
                <a:moveTo>
                  <a:pt x="4576111" y="0"/>
                </a:moveTo>
                <a:lnTo>
                  <a:pt x="0" y="0"/>
                </a:lnTo>
                <a:lnTo>
                  <a:pt x="0" y="149157"/>
                </a:lnTo>
                <a:lnTo>
                  <a:pt x="4576111" y="149157"/>
                </a:lnTo>
                <a:lnTo>
                  <a:pt x="4576111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 descr=""/>
          <p:cNvGrpSpPr/>
          <p:nvPr/>
        </p:nvGrpSpPr>
        <p:grpSpPr>
          <a:xfrm>
            <a:off x="11594013" y="4511726"/>
            <a:ext cx="4293235" cy="314325"/>
            <a:chOff x="11594013" y="4511726"/>
            <a:chExt cx="4293235" cy="314325"/>
          </a:xfrm>
        </p:grpSpPr>
        <p:sp>
          <p:nvSpPr>
            <p:cNvPr id="31" name="object 31" descr=""/>
            <p:cNvSpPr/>
            <p:nvPr/>
          </p:nvSpPr>
          <p:spPr>
            <a:xfrm>
              <a:off x="11594013" y="4677187"/>
              <a:ext cx="4293235" cy="148590"/>
            </a:xfrm>
            <a:custGeom>
              <a:avLst/>
              <a:gdLst/>
              <a:ahLst/>
              <a:cxnLst/>
              <a:rect l="l" t="t" r="r" b="b"/>
              <a:pathLst>
                <a:path w="4293234" h="148589">
                  <a:moveTo>
                    <a:pt x="4293094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4293094" y="148288"/>
                  </a:lnTo>
                  <a:lnTo>
                    <a:pt x="4293094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1594013" y="4511726"/>
              <a:ext cx="3651885" cy="149225"/>
            </a:xfrm>
            <a:custGeom>
              <a:avLst/>
              <a:gdLst/>
              <a:ahLst/>
              <a:cxnLst/>
              <a:rect l="l" t="t" r="r" b="b"/>
              <a:pathLst>
                <a:path w="3651884" h="149225">
                  <a:moveTo>
                    <a:pt x="3651595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651595" y="149157"/>
                  </a:lnTo>
                  <a:lnTo>
                    <a:pt x="3651595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 descr=""/>
          <p:cNvGrpSpPr/>
          <p:nvPr/>
        </p:nvGrpSpPr>
        <p:grpSpPr>
          <a:xfrm>
            <a:off x="11594013" y="4923389"/>
            <a:ext cx="2586355" cy="314325"/>
            <a:chOff x="11594013" y="4923389"/>
            <a:chExt cx="2586355" cy="314325"/>
          </a:xfrm>
        </p:grpSpPr>
        <p:sp>
          <p:nvSpPr>
            <p:cNvPr id="34" name="object 34" descr=""/>
            <p:cNvSpPr/>
            <p:nvPr/>
          </p:nvSpPr>
          <p:spPr>
            <a:xfrm>
              <a:off x="11594013" y="5089091"/>
              <a:ext cx="1409700" cy="148590"/>
            </a:xfrm>
            <a:custGeom>
              <a:avLst/>
              <a:gdLst/>
              <a:ahLst/>
              <a:cxnLst/>
              <a:rect l="l" t="t" r="r" b="b"/>
              <a:pathLst>
                <a:path w="1409700" h="148589">
                  <a:moveTo>
                    <a:pt x="1409297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1409297" y="148288"/>
                  </a:lnTo>
                  <a:lnTo>
                    <a:pt x="1409297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594013" y="4923389"/>
              <a:ext cx="2586355" cy="149225"/>
            </a:xfrm>
            <a:custGeom>
              <a:avLst/>
              <a:gdLst/>
              <a:ahLst/>
              <a:cxnLst/>
              <a:rect l="l" t="t" r="r" b="b"/>
              <a:pathLst>
                <a:path w="2586355" h="149225">
                  <a:moveTo>
                    <a:pt x="2585879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585879" y="149157"/>
                  </a:lnTo>
                  <a:lnTo>
                    <a:pt x="2585879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/>
          <p:nvPr/>
        </p:nvSpPr>
        <p:spPr>
          <a:xfrm>
            <a:off x="11594013" y="5335052"/>
            <a:ext cx="1511300" cy="149225"/>
          </a:xfrm>
          <a:custGeom>
            <a:avLst/>
            <a:gdLst/>
            <a:ahLst/>
            <a:cxnLst/>
            <a:rect l="l" t="t" r="r" b="b"/>
            <a:pathLst>
              <a:path w="1511300" h="149225">
                <a:moveTo>
                  <a:pt x="1510948" y="0"/>
                </a:moveTo>
                <a:lnTo>
                  <a:pt x="0" y="0"/>
                </a:lnTo>
                <a:lnTo>
                  <a:pt x="0" y="149157"/>
                </a:lnTo>
                <a:lnTo>
                  <a:pt x="1510948" y="149157"/>
                </a:lnTo>
                <a:lnTo>
                  <a:pt x="1510948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1594013" y="5746704"/>
            <a:ext cx="909319" cy="149225"/>
          </a:xfrm>
          <a:custGeom>
            <a:avLst/>
            <a:gdLst/>
            <a:ahLst/>
            <a:cxnLst/>
            <a:rect l="l" t="t" r="r" b="b"/>
            <a:pathLst>
              <a:path w="909320" h="149225">
                <a:moveTo>
                  <a:pt x="908914" y="0"/>
                </a:moveTo>
                <a:lnTo>
                  <a:pt x="0" y="0"/>
                </a:lnTo>
                <a:lnTo>
                  <a:pt x="0" y="149157"/>
                </a:lnTo>
                <a:lnTo>
                  <a:pt x="908914" y="149157"/>
                </a:lnTo>
                <a:lnTo>
                  <a:pt x="908914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1594013" y="6158367"/>
            <a:ext cx="69215" cy="149225"/>
          </a:xfrm>
          <a:custGeom>
            <a:avLst/>
            <a:gdLst/>
            <a:ahLst/>
            <a:cxnLst/>
            <a:rect l="l" t="t" r="r" b="b"/>
            <a:pathLst>
              <a:path w="69215" h="149225">
                <a:moveTo>
                  <a:pt x="69181" y="0"/>
                </a:moveTo>
                <a:lnTo>
                  <a:pt x="0" y="0"/>
                </a:lnTo>
                <a:lnTo>
                  <a:pt x="0" y="149157"/>
                </a:lnTo>
                <a:lnTo>
                  <a:pt x="69181" y="149157"/>
                </a:lnTo>
                <a:lnTo>
                  <a:pt x="69181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9" name="object 39" descr=""/>
          <p:cNvGrpSpPr/>
          <p:nvPr/>
        </p:nvGrpSpPr>
        <p:grpSpPr>
          <a:xfrm>
            <a:off x="11594013" y="7393356"/>
            <a:ext cx="52069" cy="315595"/>
            <a:chOff x="11594013" y="7393356"/>
            <a:chExt cx="52069" cy="315595"/>
          </a:xfrm>
        </p:grpSpPr>
        <p:sp>
          <p:nvSpPr>
            <p:cNvPr id="40" name="object 40" descr=""/>
            <p:cNvSpPr/>
            <p:nvPr/>
          </p:nvSpPr>
          <p:spPr>
            <a:xfrm>
              <a:off x="11594013" y="7560503"/>
              <a:ext cx="52069" cy="148590"/>
            </a:xfrm>
            <a:custGeom>
              <a:avLst/>
              <a:gdLst/>
              <a:ahLst/>
              <a:cxnLst/>
              <a:rect l="l" t="t" r="r" b="b"/>
              <a:pathLst>
                <a:path w="52070" h="148590">
                  <a:moveTo>
                    <a:pt x="51443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51443" y="148288"/>
                  </a:lnTo>
                  <a:lnTo>
                    <a:pt x="51443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594013" y="7393356"/>
              <a:ext cx="22860" cy="149225"/>
            </a:xfrm>
            <a:custGeom>
              <a:avLst/>
              <a:gdLst/>
              <a:ahLst/>
              <a:cxnLst/>
              <a:rect l="l" t="t" r="r" b="b"/>
              <a:pathLst>
                <a:path w="22859" h="149225">
                  <a:moveTo>
                    <a:pt x="22355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2355" y="149157"/>
                  </a:lnTo>
                  <a:lnTo>
                    <a:pt x="22355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 descr=""/>
          <p:cNvGrpSpPr/>
          <p:nvPr/>
        </p:nvGrpSpPr>
        <p:grpSpPr>
          <a:xfrm>
            <a:off x="11594013" y="7805008"/>
            <a:ext cx="17145" cy="316230"/>
            <a:chOff x="11594013" y="7805008"/>
            <a:chExt cx="17145" cy="316230"/>
          </a:xfrm>
        </p:grpSpPr>
        <p:sp>
          <p:nvSpPr>
            <p:cNvPr id="43" name="object 43" descr=""/>
            <p:cNvSpPr/>
            <p:nvPr/>
          </p:nvSpPr>
          <p:spPr>
            <a:xfrm>
              <a:off x="11594013" y="7972417"/>
              <a:ext cx="6350" cy="148590"/>
            </a:xfrm>
            <a:custGeom>
              <a:avLst/>
              <a:gdLst/>
              <a:ahLst/>
              <a:cxnLst/>
              <a:rect l="l" t="t" r="r" b="b"/>
              <a:pathLst>
                <a:path w="6350" h="148590">
                  <a:moveTo>
                    <a:pt x="5758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5758" y="148278"/>
                  </a:lnTo>
                  <a:lnTo>
                    <a:pt x="575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1594013" y="7805008"/>
              <a:ext cx="17145" cy="149225"/>
            </a:xfrm>
            <a:custGeom>
              <a:avLst/>
              <a:gdLst/>
              <a:ahLst/>
              <a:cxnLst/>
              <a:rect l="l" t="t" r="r" b="b"/>
              <a:pathLst>
                <a:path w="17145" h="149225">
                  <a:moveTo>
                    <a:pt x="17036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17036" y="149157"/>
                  </a:lnTo>
                  <a:lnTo>
                    <a:pt x="1703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 descr=""/>
          <p:cNvGrpSpPr/>
          <p:nvPr/>
        </p:nvGrpSpPr>
        <p:grpSpPr>
          <a:xfrm>
            <a:off x="11594013" y="8628334"/>
            <a:ext cx="5080" cy="316230"/>
            <a:chOff x="11594013" y="8628334"/>
            <a:chExt cx="5080" cy="316230"/>
          </a:xfrm>
        </p:grpSpPr>
        <p:sp>
          <p:nvSpPr>
            <p:cNvPr id="46" name="object 46" descr=""/>
            <p:cNvSpPr/>
            <p:nvPr/>
          </p:nvSpPr>
          <p:spPr>
            <a:xfrm>
              <a:off x="11594013" y="8796224"/>
              <a:ext cx="5080" cy="148590"/>
            </a:xfrm>
            <a:custGeom>
              <a:avLst/>
              <a:gdLst/>
              <a:ahLst/>
              <a:cxnLst/>
              <a:rect l="l" t="t" r="r" b="b"/>
              <a:pathLst>
                <a:path w="5079" h="148590">
                  <a:moveTo>
                    <a:pt x="4868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4868" y="148278"/>
                  </a:lnTo>
                  <a:lnTo>
                    <a:pt x="486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1594013" y="8628334"/>
              <a:ext cx="4445" cy="149225"/>
            </a:xfrm>
            <a:custGeom>
              <a:avLst/>
              <a:gdLst/>
              <a:ahLst/>
              <a:cxnLst/>
              <a:rect l="l" t="t" r="r" b="b"/>
              <a:pathLst>
                <a:path w="4445" h="149225">
                  <a:moveTo>
                    <a:pt x="4261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4261" y="149157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 descr=""/>
          <p:cNvSpPr/>
          <p:nvPr/>
        </p:nvSpPr>
        <p:spPr>
          <a:xfrm>
            <a:off x="11594013" y="9039997"/>
            <a:ext cx="1905" cy="149225"/>
          </a:xfrm>
          <a:custGeom>
            <a:avLst/>
            <a:gdLst/>
            <a:ahLst/>
            <a:cxnLst/>
            <a:rect l="l" t="t" r="r" b="b"/>
            <a:pathLst>
              <a:path w="1904" h="149225">
                <a:moveTo>
                  <a:pt x="1424" y="0"/>
                </a:moveTo>
                <a:lnTo>
                  <a:pt x="0" y="0"/>
                </a:lnTo>
                <a:lnTo>
                  <a:pt x="0" y="149157"/>
                </a:lnTo>
                <a:lnTo>
                  <a:pt x="1424" y="149157"/>
                </a:lnTo>
                <a:lnTo>
                  <a:pt x="1424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 txBox="1"/>
          <p:nvPr/>
        </p:nvSpPr>
        <p:spPr>
          <a:xfrm>
            <a:off x="11594013" y="3656253"/>
            <a:ext cx="561911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254635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15,839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1594013" y="4068031"/>
            <a:ext cx="45764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49225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12,899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1594013" y="4479809"/>
            <a:ext cx="365188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49225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10,293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2753795" y="4891587"/>
            <a:ext cx="41592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7,289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1594013" y="5303365"/>
            <a:ext cx="151130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635000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4,259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1594013" y="3441476"/>
            <a:ext cx="7225030" cy="148590"/>
          </a:xfrm>
          <a:prstGeom prst="rect">
            <a:avLst/>
          </a:prstGeom>
          <a:solidFill>
            <a:srgbClr val="005C82"/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165735">
              <a:lnSpc>
                <a:spcPts val="1170"/>
              </a:lnSpc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16,292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3698584" y="3828206"/>
            <a:ext cx="50292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10,251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1594013" y="4265283"/>
            <a:ext cx="4305935" cy="148590"/>
          </a:xfrm>
          <a:prstGeom prst="rect">
            <a:avLst/>
          </a:prstGeom>
          <a:solidFill>
            <a:srgbClr val="005C82"/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165735">
              <a:lnSpc>
                <a:spcPts val="1170"/>
              </a:lnSpc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9,709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3615612" y="4644139"/>
            <a:ext cx="41592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9,681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2173729" y="5055917"/>
            <a:ext cx="41592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3,178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1594013" y="5500994"/>
            <a:ext cx="914400" cy="148590"/>
          </a:xfrm>
          <a:prstGeom prst="rect">
            <a:avLst/>
          </a:prstGeom>
          <a:solidFill>
            <a:srgbClr val="005C82"/>
          </a:solidFill>
        </p:spPr>
        <p:txBody>
          <a:bodyPr wrap="square" lIns="0" tIns="0" rIns="0" bIns="0" rtlCol="0" vert="horz">
            <a:spAutoFit/>
          </a:bodyPr>
          <a:lstStyle/>
          <a:p>
            <a:pPr marL="344805">
              <a:lnSpc>
                <a:spcPts val="1170"/>
              </a:lnSpc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2,062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1594013" y="5912898"/>
            <a:ext cx="855344" cy="148590"/>
          </a:xfrm>
          <a:prstGeom prst="rect">
            <a:avLst/>
          </a:prstGeom>
          <a:solidFill>
            <a:srgbClr val="005C82"/>
          </a:solidFill>
        </p:spPr>
        <p:txBody>
          <a:bodyPr wrap="square" lIns="0" tIns="0" rIns="0" bIns="0" rtlCol="0" vert="horz">
            <a:spAutoFit/>
          </a:bodyPr>
          <a:lstStyle/>
          <a:p>
            <a:pPr marL="314960">
              <a:lnSpc>
                <a:spcPts val="1170"/>
              </a:lnSpc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1,928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1781248" y="8586448"/>
            <a:ext cx="177800" cy="6165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12</a:t>
            </a:r>
            <a:endParaRPr sz="1150">
              <a:latin typeface="Avenir LT 65 Medium"/>
              <a:cs typeface="Avenir LT 65 Medium"/>
            </a:endParaRPr>
          </a:p>
          <a:p>
            <a:pPr marL="3810">
              <a:lnSpc>
                <a:spcPct val="100000"/>
              </a:lnSpc>
              <a:spcBef>
                <a:spcPts val="25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11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1784853" y="9194507"/>
            <a:ext cx="4381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-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1594013" y="3244468"/>
            <a:ext cx="813308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163195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22,924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1594013" y="5715430"/>
            <a:ext cx="909319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7015">
              <a:lnSpc>
                <a:spcPct val="100000"/>
              </a:lnSpc>
              <a:spcBef>
                <a:spcPts val="105"/>
              </a:spcBef>
            </a:pPr>
            <a:r>
              <a:rPr dirty="0" sz="115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2,562</a:t>
            </a:r>
            <a:endParaRPr sz="1150">
              <a:latin typeface="Avenir LT 65 Medium"/>
              <a:cs typeface="Avenir LT 65 Medium"/>
            </a:endParaRPr>
          </a:p>
        </p:txBody>
      </p:sp>
      <p:grpSp>
        <p:nvGrpSpPr>
          <p:cNvPr id="65" name="object 65" descr=""/>
          <p:cNvGrpSpPr/>
          <p:nvPr/>
        </p:nvGrpSpPr>
        <p:grpSpPr>
          <a:xfrm>
            <a:off x="10656188" y="3276005"/>
            <a:ext cx="131445" cy="314325"/>
            <a:chOff x="10656188" y="3276005"/>
            <a:chExt cx="131445" cy="314325"/>
          </a:xfrm>
        </p:grpSpPr>
        <p:sp>
          <p:nvSpPr>
            <p:cNvPr id="66" name="object 66" descr=""/>
            <p:cNvSpPr/>
            <p:nvPr/>
          </p:nvSpPr>
          <p:spPr>
            <a:xfrm>
              <a:off x="10656188" y="3276005"/>
              <a:ext cx="103505" cy="149225"/>
            </a:xfrm>
            <a:custGeom>
              <a:avLst/>
              <a:gdLst/>
              <a:ahLst/>
              <a:cxnLst/>
              <a:rect l="l" t="t" r="r" b="b"/>
              <a:pathLst>
                <a:path w="103504" h="149225">
                  <a:moveTo>
                    <a:pt x="102886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102886" y="149157"/>
                  </a:lnTo>
                  <a:lnTo>
                    <a:pt x="10288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656188" y="3441497"/>
              <a:ext cx="131445" cy="148590"/>
            </a:xfrm>
            <a:custGeom>
              <a:avLst/>
              <a:gdLst/>
              <a:ahLst/>
              <a:cxnLst/>
              <a:rect l="l" t="t" r="r" b="b"/>
              <a:pathLst>
                <a:path w="131445" h="148589">
                  <a:moveTo>
                    <a:pt x="131252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131252" y="148288"/>
                  </a:lnTo>
                  <a:lnTo>
                    <a:pt x="131252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" name="object 68" descr=""/>
          <p:cNvGrpSpPr/>
          <p:nvPr/>
        </p:nvGrpSpPr>
        <p:grpSpPr>
          <a:xfrm>
            <a:off x="10656188" y="3687657"/>
            <a:ext cx="45720" cy="314325"/>
            <a:chOff x="10656188" y="3687657"/>
            <a:chExt cx="45720" cy="314325"/>
          </a:xfrm>
        </p:grpSpPr>
        <p:sp>
          <p:nvSpPr>
            <p:cNvPr id="69" name="object 69" descr=""/>
            <p:cNvSpPr/>
            <p:nvPr/>
          </p:nvSpPr>
          <p:spPr>
            <a:xfrm>
              <a:off x="10656188" y="3687657"/>
              <a:ext cx="35560" cy="149225"/>
            </a:xfrm>
            <a:custGeom>
              <a:avLst/>
              <a:gdLst/>
              <a:ahLst/>
              <a:cxnLst/>
              <a:rect l="l" t="t" r="r" b="b"/>
              <a:pathLst>
                <a:path w="35559" h="149225">
                  <a:moveTo>
                    <a:pt x="35119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5119" y="149157"/>
                  </a:lnTo>
                  <a:lnTo>
                    <a:pt x="35119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0656188" y="3853401"/>
              <a:ext cx="45720" cy="148590"/>
            </a:xfrm>
            <a:custGeom>
              <a:avLst/>
              <a:gdLst/>
              <a:ahLst/>
              <a:cxnLst/>
              <a:rect l="l" t="t" r="r" b="b"/>
              <a:pathLst>
                <a:path w="45720" h="148589">
                  <a:moveTo>
                    <a:pt x="45223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45223" y="148288"/>
                  </a:lnTo>
                  <a:lnTo>
                    <a:pt x="45223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 descr=""/>
          <p:cNvGrpSpPr/>
          <p:nvPr/>
        </p:nvGrpSpPr>
        <p:grpSpPr>
          <a:xfrm>
            <a:off x="10656188" y="4099320"/>
            <a:ext cx="29845" cy="314325"/>
            <a:chOff x="10656188" y="4099320"/>
            <a:chExt cx="29845" cy="314325"/>
          </a:xfrm>
        </p:grpSpPr>
        <p:sp>
          <p:nvSpPr>
            <p:cNvPr id="72" name="object 72" descr=""/>
            <p:cNvSpPr/>
            <p:nvPr/>
          </p:nvSpPr>
          <p:spPr>
            <a:xfrm>
              <a:off x="10656188" y="4099320"/>
              <a:ext cx="24130" cy="149225"/>
            </a:xfrm>
            <a:custGeom>
              <a:avLst/>
              <a:gdLst/>
              <a:ahLst/>
              <a:cxnLst/>
              <a:rect l="l" t="t" r="r" b="b"/>
              <a:pathLst>
                <a:path w="24129" h="149225">
                  <a:moveTo>
                    <a:pt x="24124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4124" y="149157"/>
                  </a:lnTo>
                  <a:lnTo>
                    <a:pt x="24124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0656188" y="4265304"/>
              <a:ext cx="29845" cy="148590"/>
            </a:xfrm>
            <a:custGeom>
              <a:avLst/>
              <a:gdLst/>
              <a:ahLst/>
              <a:cxnLst/>
              <a:rect l="l" t="t" r="r" b="b"/>
              <a:pathLst>
                <a:path w="29845" h="148589">
                  <a:moveTo>
                    <a:pt x="29266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29266" y="148288"/>
                  </a:lnTo>
                  <a:lnTo>
                    <a:pt x="2926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 descr=""/>
          <p:cNvGrpSpPr/>
          <p:nvPr/>
        </p:nvGrpSpPr>
        <p:grpSpPr>
          <a:xfrm>
            <a:off x="10656188" y="4510983"/>
            <a:ext cx="34290" cy="314960"/>
            <a:chOff x="10656188" y="4510983"/>
            <a:chExt cx="34290" cy="314960"/>
          </a:xfrm>
        </p:grpSpPr>
        <p:sp>
          <p:nvSpPr>
            <p:cNvPr id="75" name="object 75" descr=""/>
            <p:cNvSpPr/>
            <p:nvPr/>
          </p:nvSpPr>
          <p:spPr>
            <a:xfrm>
              <a:off x="10656188" y="4510983"/>
              <a:ext cx="29845" cy="149225"/>
            </a:xfrm>
            <a:custGeom>
              <a:avLst/>
              <a:gdLst/>
              <a:ahLst/>
              <a:cxnLst/>
              <a:rect l="l" t="t" r="r" b="b"/>
              <a:pathLst>
                <a:path w="29845" h="149225">
                  <a:moveTo>
                    <a:pt x="29454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9454" y="149157"/>
                  </a:lnTo>
                  <a:lnTo>
                    <a:pt x="29454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656188" y="4677208"/>
              <a:ext cx="34290" cy="148590"/>
            </a:xfrm>
            <a:custGeom>
              <a:avLst/>
              <a:gdLst/>
              <a:ahLst/>
              <a:cxnLst/>
              <a:rect l="l" t="t" r="r" b="b"/>
              <a:pathLst>
                <a:path w="34290" h="148589">
                  <a:moveTo>
                    <a:pt x="34145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34145" y="148288"/>
                  </a:lnTo>
                  <a:lnTo>
                    <a:pt x="34145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10656188" y="4922646"/>
            <a:ext cx="24765" cy="314960"/>
            <a:chOff x="10656188" y="4922646"/>
            <a:chExt cx="24765" cy="314960"/>
          </a:xfrm>
        </p:grpSpPr>
        <p:sp>
          <p:nvSpPr>
            <p:cNvPr id="78" name="object 78" descr=""/>
            <p:cNvSpPr/>
            <p:nvPr/>
          </p:nvSpPr>
          <p:spPr>
            <a:xfrm>
              <a:off x="10656188" y="4922646"/>
              <a:ext cx="19685" cy="149225"/>
            </a:xfrm>
            <a:custGeom>
              <a:avLst/>
              <a:gdLst/>
              <a:ahLst/>
              <a:cxnLst/>
              <a:rect l="l" t="t" r="r" b="b"/>
              <a:pathLst>
                <a:path w="19684" h="149225">
                  <a:moveTo>
                    <a:pt x="19517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19517" y="149157"/>
                  </a:lnTo>
                  <a:lnTo>
                    <a:pt x="19517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656188" y="5089112"/>
              <a:ext cx="24765" cy="148590"/>
            </a:xfrm>
            <a:custGeom>
              <a:avLst/>
              <a:gdLst/>
              <a:ahLst/>
              <a:cxnLst/>
              <a:rect l="l" t="t" r="r" b="b"/>
              <a:pathLst>
                <a:path w="24765" h="148589">
                  <a:moveTo>
                    <a:pt x="24386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24386" y="148278"/>
                  </a:lnTo>
                  <a:lnTo>
                    <a:pt x="2438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0" name="object 80" descr=""/>
          <p:cNvGrpSpPr/>
          <p:nvPr/>
        </p:nvGrpSpPr>
        <p:grpSpPr>
          <a:xfrm>
            <a:off x="10656188" y="5334308"/>
            <a:ext cx="24765" cy="315595"/>
            <a:chOff x="10656188" y="5334308"/>
            <a:chExt cx="24765" cy="315595"/>
          </a:xfrm>
        </p:grpSpPr>
        <p:sp>
          <p:nvSpPr>
            <p:cNvPr id="81" name="object 81" descr=""/>
            <p:cNvSpPr/>
            <p:nvPr/>
          </p:nvSpPr>
          <p:spPr>
            <a:xfrm>
              <a:off x="10656188" y="5334308"/>
              <a:ext cx="20320" cy="149225"/>
            </a:xfrm>
            <a:custGeom>
              <a:avLst/>
              <a:gdLst/>
              <a:ahLst/>
              <a:cxnLst/>
              <a:rect l="l" t="t" r="r" b="b"/>
              <a:pathLst>
                <a:path w="20320" h="149225">
                  <a:moveTo>
                    <a:pt x="19863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19863" y="149157"/>
                  </a:lnTo>
                  <a:lnTo>
                    <a:pt x="1986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0656188" y="5501015"/>
              <a:ext cx="24765" cy="148590"/>
            </a:xfrm>
            <a:custGeom>
              <a:avLst/>
              <a:gdLst/>
              <a:ahLst/>
              <a:cxnLst/>
              <a:rect l="l" t="t" r="r" b="b"/>
              <a:pathLst>
                <a:path w="24765" h="148589">
                  <a:moveTo>
                    <a:pt x="24386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24386" y="148288"/>
                  </a:lnTo>
                  <a:lnTo>
                    <a:pt x="2438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3" name="object 83" descr=""/>
          <p:cNvGrpSpPr/>
          <p:nvPr/>
        </p:nvGrpSpPr>
        <p:grpSpPr>
          <a:xfrm>
            <a:off x="10656188" y="5745961"/>
            <a:ext cx="20955" cy="315595"/>
            <a:chOff x="10656188" y="5745961"/>
            <a:chExt cx="20955" cy="315595"/>
          </a:xfrm>
        </p:grpSpPr>
        <p:sp>
          <p:nvSpPr>
            <p:cNvPr id="84" name="object 84" descr=""/>
            <p:cNvSpPr/>
            <p:nvPr/>
          </p:nvSpPr>
          <p:spPr>
            <a:xfrm>
              <a:off x="10656188" y="5745961"/>
              <a:ext cx="17145" cy="149225"/>
            </a:xfrm>
            <a:custGeom>
              <a:avLst/>
              <a:gdLst/>
              <a:ahLst/>
              <a:cxnLst/>
              <a:rect l="l" t="t" r="r" b="b"/>
              <a:pathLst>
                <a:path w="17145" h="149225">
                  <a:moveTo>
                    <a:pt x="16680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16680" y="149157"/>
                  </a:lnTo>
                  <a:lnTo>
                    <a:pt x="16680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656188" y="5912919"/>
              <a:ext cx="20955" cy="148590"/>
            </a:xfrm>
            <a:custGeom>
              <a:avLst/>
              <a:gdLst/>
              <a:ahLst/>
              <a:cxnLst/>
              <a:rect l="l" t="t" r="r" b="b"/>
              <a:pathLst>
                <a:path w="20954" h="148589">
                  <a:moveTo>
                    <a:pt x="20397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20397" y="148288"/>
                  </a:lnTo>
                  <a:lnTo>
                    <a:pt x="20397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" name="object 86" descr=""/>
          <p:cNvGrpSpPr/>
          <p:nvPr/>
        </p:nvGrpSpPr>
        <p:grpSpPr>
          <a:xfrm>
            <a:off x="10656188" y="6157624"/>
            <a:ext cx="5715" cy="315595"/>
            <a:chOff x="10656188" y="6157624"/>
            <a:chExt cx="5715" cy="315595"/>
          </a:xfrm>
        </p:grpSpPr>
        <p:sp>
          <p:nvSpPr>
            <p:cNvPr id="87" name="object 87" descr=""/>
            <p:cNvSpPr/>
            <p:nvPr/>
          </p:nvSpPr>
          <p:spPr>
            <a:xfrm>
              <a:off x="10656188" y="6157624"/>
              <a:ext cx="5080" cy="149225"/>
            </a:xfrm>
            <a:custGeom>
              <a:avLst/>
              <a:gdLst/>
              <a:ahLst/>
              <a:cxnLst/>
              <a:rect l="l" t="t" r="r" b="b"/>
              <a:pathLst>
                <a:path w="5079" h="149225">
                  <a:moveTo>
                    <a:pt x="4973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4973" y="149157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656188" y="6324833"/>
              <a:ext cx="5715" cy="148590"/>
            </a:xfrm>
            <a:custGeom>
              <a:avLst/>
              <a:gdLst/>
              <a:ahLst/>
              <a:cxnLst/>
              <a:rect l="l" t="t" r="r" b="b"/>
              <a:pathLst>
                <a:path w="5715" h="148589">
                  <a:moveTo>
                    <a:pt x="531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5319" y="148278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9" name="object 89" descr=""/>
          <p:cNvGrpSpPr/>
          <p:nvPr/>
        </p:nvGrpSpPr>
        <p:grpSpPr>
          <a:xfrm>
            <a:off x="10656188" y="6569286"/>
            <a:ext cx="3810" cy="316230"/>
            <a:chOff x="10656188" y="6569286"/>
            <a:chExt cx="3810" cy="316230"/>
          </a:xfrm>
        </p:grpSpPr>
        <p:sp>
          <p:nvSpPr>
            <p:cNvPr id="90" name="object 90" descr=""/>
            <p:cNvSpPr/>
            <p:nvPr/>
          </p:nvSpPr>
          <p:spPr>
            <a:xfrm>
              <a:off x="10656188" y="6569286"/>
              <a:ext cx="3810" cy="149225"/>
            </a:xfrm>
            <a:custGeom>
              <a:avLst/>
              <a:gdLst/>
              <a:ahLst/>
              <a:cxnLst/>
              <a:rect l="l" t="t" r="r" b="b"/>
              <a:pathLst>
                <a:path w="3809" h="149225">
                  <a:moveTo>
                    <a:pt x="3193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193" y="149157"/>
                  </a:lnTo>
                  <a:lnTo>
                    <a:pt x="319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656188" y="6736737"/>
              <a:ext cx="3175" cy="148590"/>
            </a:xfrm>
            <a:custGeom>
              <a:avLst/>
              <a:gdLst/>
              <a:ahLst/>
              <a:cxnLst/>
              <a:rect l="l" t="t" r="r" b="b"/>
              <a:pathLst>
                <a:path w="3175" h="148590">
                  <a:moveTo>
                    <a:pt x="265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2659" y="14827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 descr=""/>
          <p:cNvGrpSpPr/>
          <p:nvPr/>
        </p:nvGrpSpPr>
        <p:grpSpPr>
          <a:xfrm>
            <a:off x="10656188" y="6980949"/>
            <a:ext cx="6350" cy="316230"/>
            <a:chOff x="10656188" y="6980949"/>
            <a:chExt cx="6350" cy="316230"/>
          </a:xfrm>
        </p:grpSpPr>
        <p:sp>
          <p:nvSpPr>
            <p:cNvPr id="93" name="object 93" descr=""/>
            <p:cNvSpPr/>
            <p:nvPr/>
          </p:nvSpPr>
          <p:spPr>
            <a:xfrm>
              <a:off x="10656188" y="6980949"/>
              <a:ext cx="5715" cy="149225"/>
            </a:xfrm>
            <a:custGeom>
              <a:avLst/>
              <a:gdLst/>
              <a:ahLst/>
              <a:cxnLst/>
              <a:rect l="l" t="t" r="r" b="b"/>
              <a:pathLst>
                <a:path w="5715" h="149225">
                  <a:moveTo>
                    <a:pt x="5329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5329" y="149157"/>
                  </a:lnTo>
                  <a:lnTo>
                    <a:pt x="5329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0656188" y="7148630"/>
              <a:ext cx="6350" cy="148590"/>
            </a:xfrm>
            <a:custGeom>
              <a:avLst/>
              <a:gdLst/>
              <a:ahLst/>
              <a:cxnLst/>
              <a:rect l="l" t="t" r="r" b="b"/>
              <a:pathLst>
                <a:path w="6350" h="148590">
                  <a:moveTo>
                    <a:pt x="6198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6198" y="148278"/>
                  </a:lnTo>
                  <a:lnTo>
                    <a:pt x="619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5" name="object 95" descr=""/>
          <p:cNvGrpSpPr/>
          <p:nvPr/>
        </p:nvGrpSpPr>
        <p:grpSpPr>
          <a:xfrm>
            <a:off x="10656188" y="7392612"/>
            <a:ext cx="4445" cy="316230"/>
            <a:chOff x="10656188" y="7392612"/>
            <a:chExt cx="4445" cy="316230"/>
          </a:xfrm>
        </p:grpSpPr>
        <p:sp>
          <p:nvSpPr>
            <p:cNvPr id="96" name="object 96" descr=""/>
            <p:cNvSpPr/>
            <p:nvPr/>
          </p:nvSpPr>
          <p:spPr>
            <a:xfrm>
              <a:off x="10656188" y="7392612"/>
              <a:ext cx="3810" cy="149225"/>
            </a:xfrm>
            <a:custGeom>
              <a:avLst/>
              <a:gdLst/>
              <a:ahLst/>
              <a:cxnLst/>
              <a:rect l="l" t="t" r="r" b="b"/>
              <a:pathLst>
                <a:path w="3809" h="149225">
                  <a:moveTo>
                    <a:pt x="3193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193" y="149157"/>
                  </a:lnTo>
                  <a:lnTo>
                    <a:pt x="319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0656188" y="7560533"/>
              <a:ext cx="4445" cy="148590"/>
            </a:xfrm>
            <a:custGeom>
              <a:avLst/>
              <a:gdLst/>
              <a:ahLst/>
              <a:cxnLst/>
              <a:rect l="l" t="t" r="r" b="b"/>
              <a:pathLst>
                <a:path w="4445" h="148590">
                  <a:moveTo>
                    <a:pt x="443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4439" y="148278"/>
                  </a:lnTo>
                  <a:lnTo>
                    <a:pt x="443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8" name="object 98" descr=""/>
          <p:cNvGrpSpPr/>
          <p:nvPr/>
        </p:nvGrpSpPr>
        <p:grpSpPr>
          <a:xfrm>
            <a:off x="10656188" y="7804264"/>
            <a:ext cx="6350" cy="316865"/>
            <a:chOff x="10656188" y="7804264"/>
            <a:chExt cx="6350" cy="316865"/>
          </a:xfrm>
        </p:grpSpPr>
        <p:sp>
          <p:nvSpPr>
            <p:cNvPr id="99" name="object 99" descr=""/>
            <p:cNvSpPr/>
            <p:nvPr/>
          </p:nvSpPr>
          <p:spPr>
            <a:xfrm>
              <a:off x="10656188" y="7804264"/>
              <a:ext cx="2540" cy="149225"/>
            </a:xfrm>
            <a:custGeom>
              <a:avLst/>
              <a:gdLst/>
              <a:ahLst/>
              <a:cxnLst/>
              <a:rect l="l" t="t" r="r" b="b"/>
              <a:pathLst>
                <a:path w="2540" h="149225">
                  <a:moveTo>
                    <a:pt x="2481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481" y="149157"/>
                  </a:lnTo>
                  <a:lnTo>
                    <a:pt x="2481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656188" y="7972448"/>
              <a:ext cx="6350" cy="148590"/>
            </a:xfrm>
            <a:custGeom>
              <a:avLst/>
              <a:gdLst/>
              <a:ahLst/>
              <a:cxnLst/>
              <a:rect l="l" t="t" r="r" b="b"/>
              <a:pathLst>
                <a:path w="6350" h="148590">
                  <a:moveTo>
                    <a:pt x="576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5769" y="148278"/>
                  </a:lnTo>
                  <a:lnTo>
                    <a:pt x="576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" name="object 101" descr=""/>
          <p:cNvGrpSpPr/>
          <p:nvPr/>
        </p:nvGrpSpPr>
        <p:grpSpPr>
          <a:xfrm>
            <a:off x="10656188" y="8215927"/>
            <a:ext cx="2540" cy="316865"/>
            <a:chOff x="10656188" y="8215927"/>
            <a:chExt cx="2540" cy="316865"/>
          </a:xfrm>
        </p:grpSpPr>
        <p:sp>
          <p:nvSpPr>
            <p:cNvPr id="102" name="object 102" descr=""/>
            <p:cNvSpPr/>
            <p:nvPr/>
          </p:nvSpPr>
          <p:spPr>
            <a:xfrm>
              <a:off x="10656188" y="8215927"/>
              <a:ext cx="2540" cy="149225"/>
            </a:xfrm>
            <a:custGeom>
              <a:avLst/>
              <a:gdLst/>
              <a:ahLst/>
              <a:cxnLst/>
              <a:rect l="l" t="t" r="r" b="b"/>
              <a:pathLst>
                <a:path w="2540" h="149225">
                  <a:moveTo>
                    <a:pt x="2125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2125" y="149157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0656188" y="8384352"/>
              <a:ext cx="1905" cy="148590"/>
            </a:xfrm>
            <a:custGeom>
              <a:avLst/>
              <a:gdLst/>
              <a:ahLst/>
              <a:cxnLst/>
              <a:rect l="l" t="t" r="r" b="b"/>
              <a:pathLst>
                <a:path w="1904" h="148590">
                  <a:moveTo>
                    <a:pt x="176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1769" y="14827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4" name="object 104" descr=""/>
          <p:cNvGrpSpPr/>
          <p:nvPr/>
        </p:nvGrpSpPr>
        <p:grpSpPr>
          <a:xfrm>
            <a:off x="10656188" y="8627590"/>
            <a:ext cx="635" cy="317500"/>
            <a:chOff x="10656188" y="8627590"/>
            <a:chExt cx="635" cy="317500"/>
          </a:xfrm>
        </p:grpSpPr>
        <p:sp>
          <p:nvSpPr>
            <p:cNvPr id="105" name="object 105" descr=""/>
            <p:cNvSpPr/>
            <p:nvPr/>
          </p:nvSpPr>
          <p:spPr>
            <a:xfrm>
              <a:off x="10656188" y="8627590"/>
              <a:ext cx="635" cy="149225"/>
            </a:xfrm>
            <a:custGeom>
              <a:avLst/>
              <a:gdLst/>
              <a:ahLst/>
              <a:cxnLst/>
              <a:rect l="l" t="t" r="r" b="b"/>
              <a:pathLst>
                <a:path w="634" h="149225">
                  <a:moveTo>
                    <a:pt x="356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56" y="149157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0656188" y="8796255"/>
              <a:ext cx="635" cy="148590"/>
            </a:xfrm>
            <a:custGeom>
              <a:avLst/>
              <a:gdLst/>
              <a:ahLst/>
              <a:cxnLst/>
              <a:rect l="l" t="t" r="r" b="b"/>
              <a:pathLst>
                <a:path w="634" h="148590">
                  <a:moveTo>
                    <a:pt x="439" y="0"/>
                  </a:moveTo>
                  <a:lnTo>
                    <a:pt x="0" y="0"/>
                  </a:lnTo>
                  <a:lnTo>
                    <a:pt x="0" y="148278"/>
                  </a:lnTo>
                  <a:lnTo>
                    <a:pt x="439" y="148278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7" name="object 107" descr=""/>
          <p:cNvGrpSpPr/>
          <p:nvPr/>
        </p:nvGrpSpPr>
        <p:grpSpPr>
          <a:xfrm>
            <a:off x="10656188" y="9039253"/>
            <a:ext cx="1270" cy="317500"/>
            <a:chOff x="10656188" y="9039253"/>
            <a:chExt cx="1270" cy="317500"/>
          </a:xfrm>
        </p:grpSpPr>
        <p:sp>
          <p:nvSpPr>
            <p:cNvPr id="108" name="object 108" descr=""/>
            <p:cNvSpPr/>
            <p:nvPr/>
          </p:nvSpPr>
          <p:spPr>
            <a:xfrm>
              <a:off x="10656188" y="9039253"/>
              <a:ext cx="635" cy="149225"/>
            </a:xfrm>
            <a:custGeom>
              <a:avLst/>
              <a:gdLst/>
              <a:ahLst/>
              <a:cxnLst/>
              <a:rect l="l" t="t" r="r" b="b"/>
              <a:pathLst>
                <a:path w="634" h="149225">
                  <a:moveTo>
                    <a:pt x="356" y="0"/>
                  </a:moveTo>
                  <a:lnTo>
                    <a:pt x="0" y="0"/>
                  </a:lnTo>
                  <a:lnTo>
                    <a:pt x="0" y="149157"/>
                  </a:lnTo>
                  <a:lnTo>
                    <a:pt x="356" y="149157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0656188" y="9208149"/>
              <a:ext cx="1270" cy="148590"/>
            </a:xfrm>
            <a:custGeom>
              <a:avLst/>
              <a:gdLst/>
              <a:ahLst/>
              <a:cxnLst/>
              <a:rect l="l" t="t" r="r" b="b"/>
              <a:pathLst>
                <a:path w="1270" h="148590">
                  <a:moveTo>
                    <a:pt x="890" y="0"/>
                  </a:moveTo>
                  <a:lnTo>
                    <a:pt x="0" y="0"/>
                  </a:lnTo>
                  <a:lnTo>
                    <a:pt x="0" y="148288"/>
                  </a:lnTo>
                  <a:lnTo>
                    <a:pt x="890" y="148288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0" name="object 110" descr=""/>
          <p:cNvSpPr txBox="1"/>
          <p:nvPr/>
        </p:nvSpPr>
        <p:spPr>
          <a:xfrm>
            <a:off x="10770579" y="3243745"/>
            <a:ext cx="406400" cy="28378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94615">
              <a:lnSpc>
                <a:spcPts val="134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290</a:t>
            </a:r>
            <a:endParaRPr sz="1150">
              <a:latin typeface="Avenir LT 65 Medium"/>
              <a:cs typeface="Avenir LT 65 Medium"/>
            </a:endParaRPr>
          </a:p>
          <a:p>
            <a:pPr marL="132715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296</a:t>
            </a:r>
            <a:endParaRPr sz="1150">
              <a:latin typeface="Avenir LT 65 Medium"/>
              <a:cs typeface="Avenir LT 65 Medium"/>
            </a:endParaRPr>
          </a:p>
          <a:p>
            <a:pPr marL="27305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99</a:t>
            </a:r>
            <a:endParaRPr sz="1150">
              <a:latin typeface="Avenir LT 65 Medium"/>
              <a:cs typeface="Avenir LT 65 Medium"/>
            </a:endParaRPr>
          </a:p>
          <a:p>
            <a:pPr marL="43815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102</a:t>
            </a:r>
            <a:endParaRPr sz="1150">
              <a:latin typeface="Avenir LT 65 Medium"/>
              <a:cs typeface="Avenir LT 65 Medium"/>
            </a:endParaRPr>
          </a:p>
          <a:p>
            <a:pPr marL="15240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68</a:t>
            </a:r>
            <a:endParaRPr sz="1150">
              <a:latin typeface="Avenir LT 65 Medium"/>
              <a:cs typeface="Avenir LT 65 Medium"/>
            </a:endParaRPr>
          </a:p>
          <a:p>
            <a:pPr marL="26034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66</a:t>
            </a:r>
            <a:endParaRPr sz="1150">
              <a:latin typeface="Avenir LT 65 Medium"/>
              <a:cs typeface="Avenir LT 65 Medium"/>
            </a:endParaRPr>
          </a:p>
          <a:p>
            <a:pPr marL="29209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83</a:t>
            </a:r>
            <a:endParaRPr sz="1150">
              <a:latin typeface="Avenir LT 65 Medium"/>
              <a:cs typeface="Avenir LT 65 Medium"/>
            </a:endParaRPr>
          </a:p>
          <a:p>
            <a:pPr marL="26034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77</a:t>
            </a:r>
            <a:endParaRPr sz="1150">
              <a:latin typeface="Avenir LT 65 Medium"/>
              <a:cs typeface="Avenir LT 65 Medium"/>
            </a:endParaRPr>
          </a:p>
          <a:p>
            <a:pPr marL="15240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55</a:t>
            </a:r>
            <a:endParaRPr sz="1150">
              <a:latin typeface="Avenir LT 65 Medium"/>
              <a:cs typeface="Avenir LT 65 Medium"/>
            </a:endParaRPr>
          </a:p>
          <a:p>
            <a:pPr marL="13970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55</a:t>
            </a:r>
            <a:endParaRPr sz="1150">
              <a:latin typeface="Avenir LT 65 Medium"/>
              <a:cs typeface="Avenir LT 65 Medium"/>
            </a:endParaRPr>
          </a:p>
          <a:p>
            <a:pPr marL="15240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56</a:t>
            </a:r>
            <a:endParaRPr sz="1150">
              <a:latin typeface="Avenir LT 65 Medium"/>
              <a:cs typeface="Avenir LT 65 Medium"/>
            </a:endParaRPr>
          </a:p>
          <a:p>
            <a:pPr marL="26670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55</a:t>
            </a:r>
            <a:endParaRPr sz="1150">
              <a:latin typeface="Avenir LT 65 Medium"/>
              <a:cs typeface="Avenir LT 65 Medium"/>
            </a:endParaRPr>
          </a:p>
          <a:p>
            <a:pPr marL="15240">
              <a:lnSpc>
                <a:spcPts val="1340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47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46</a:t>
            </a:r>
            <a:endParaRPr sz="1150">
              <a:latin typeface="Avenir LT 65 Medium"/>
              <a:cs typeface="Avenir LT 65 Medium"/>
            </a:endParaRPr>
          </a:p>
        </p:txBody>
      </p:sp>
      <p:graphicFrame>
        <p:nvGraphicFramePr>
          <p:cNvPr id="111" name="object 111" descr=""/>
          <p:cNvGraphicFramePr>
            <a:graphicFrameLocks noGrp="1"/>
          </p:cNvGraphicFramePr>
          <p:nvPr/>
        </p:nvGraphicFramePr>
        <p:xfrm>
          <a:off x="10732472" y="6549494"/>
          <a:ext cx="1471930" cy="2010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635"/>
                <a:gridCol w="506095"/>
              </a:tblGrid>
              <a:tr h="186690">
                <a:tc>
                  <a:txBody>
                    <a:bodyPr/>
                    <a:lstStyle/>
                    <a:p>
                      <a:pPr marL="35560">
                        <a:lnSpc>
                          <a:spcPts val="1325"/>
                        </a:lnSpc>
                        <a:spcBef>
                          <a:spcPts val="45"/>
                        </a:spcBef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9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5715">
                    <a:lnR w="57150">
                      <a:solidFill>
                        <a:srgbClr val="00A2C7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208915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157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L w="5715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marL="31750">
                        <a:lnSpc>
                          <a:spcPts val="1235"/>
                        </a:lnSpc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6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R w="57150">
                      <a:solidFill>
                        <a:srgbClr val="005C82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ts val="1250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99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L w="57150">
                      <a:solidFill>
                        <a:srgbClr val="005C82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 marL="35560">
                        <a:lnSpc>
                          <a:spcPts val="1320"/>
                        </a:lnSpc>
                        <a:spcBef>
                          <a:spcPts val="4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15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5715">
                    <a:lnR w="38100">
                      <a:solidFill>
                        <a:srgbClr val="00A2C7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ts val="1360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107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L w="3810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 marL="50165">
                        <a:lnSpc>
                          <a:spcPts val="130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14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R w="57150">
                      <a:solidFill>
                        <a:srgbClr val="005C82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ts val="1230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90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L w="57150">
                      <a:solidFill>
                        <a:srgbClr val="005C82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35560">
                        <a:lnSpc>
                          <a:spcPts val="1350"/>
                        </a:lnSpc>
                        <a:spcBef>
                          <a:spcPts val="140"/>
                        </a:spcBef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9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1778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ts val="1320"/>
                        </a:lnSpc>
                        <a:spcBef>
                          <a:spcPts val="170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63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21590">
                    <a:solidFill>
                      <a:srgbClr val="DFEEED"/>
                    </a:solidFill>
                  </a:tcPr>
                </a:tc>
              </a:tr>
              <a:tr h="201295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10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213360">
                        <a:lnSpc>
                          <a:spcPts val="123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116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208915">
                <a:tc>
                  <a:txBody>
                    <a:bodyPr/>
                    <a:lstStyle/>
                    <a:p>
                      <a:pPr marL="35560">
                        <a:lnSpc>
                          <a:spcPts val="1340"/>
                        </a:lnSpc>
                        <a:spcBef>
                          <a:spcPts val="204"/>
                        </a:spcBef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26034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48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20320">
                    <a:solidFill>
                      <a:srgbClr val="DFEEED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ts val="132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35560">
                        <a:lnSpc>
                          <a:spcPts val="1335"/>
                        </a:lnSpc>
                        <a:spcBef>
                          <a:spcPts val="5"/>
                        </a:spcBef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6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R w="19050">
                      <a:solidFill>
                        <a:srgbClr val="00A2C7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325"/>
                        </a:lnSpc>
                        <a:spcBef>
                          <a:spcPts val="10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44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1270">
                    <a:lnL w="1905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</a:pPr>
                      <a:r>
                        <a:rPr dirty="0" sz="1150" spc="-50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R w="28575">
                      <a:solidFill>
                        <a:srgbClr val="005C82"/>
                      </a:solidFill>
                      <a:prstDash val="solid"/>
                    </a:lnR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5244">
                        <a:lnSpc>
                          <a:spcPts val="125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54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L w="28575">
                      <a:solidFill>
                        <a:srgbClr val="005C82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</a:tr>
            </a:tbl>
          </a:graphicData>
        </a:graphic>
      </p:graphicFrame>
      <p:sp>
        <p:nvSpPr>
          <p:cNvPr id="112" name="object 112" descr=""/>
          <p:cNvSpPr txBox="1"/>
          <p:nvPr/>
        </p:nvSpPr>
        <p:spPr>
          <a:xfrm>
            <a:off x="10750356" y="8595100"/>
            <a:ext cx="113664" cy="7721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55"/>
              </a:lnSpc>
              <a:spcBef>
                <a:spcPts val="10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ts val="1355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15"/>
              </a:lnSpc>
              <a:spcBef>
                <a:spcPts val="52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ts val="1315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2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14910589" y="2563042"/>
            <a:ext cx="149987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10" b="0">
                <a:latin typeface="Avenir LT 65 Medium"/>
                <a:cs typeface="Avenir LT 65 Medium"/>
              </a:rPr>
              <a:t>APPLICATIONS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9660696" y="2563042"/>
            <a:ext cx="24993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b="0">
                <a:latin typeface="Avenir LT 65 Medium"/>
                <a:cs typeface="Avenir LT 65 Medium"/>
              </a:rPr>
              <a:t>NUMBER</a:t>
            </a:r>
            <a:r>
              <a:rPr dirty="0" sz="1650" spc="-55" b="0">
                <a:latin typeface="Avenir LT 65 Medium"/>
                <a:cs typeface="Avenir LT 65 Medium"/>
              </a:rPr>
              <a:t> </a:t>
            </a:r>
            <a:r>
              <a:rPr dirty="0" sz="1650" b="0">
                <a:latin typeface="Avenir LT 65 Medium"/>
                <a:cs typeface="Avenir LT 65 Medium"/>
              </a:rPr>
              <a:t>OF</a:t>
            </a:r>
            <a:r>
              <a:rPr dirty="0" sz="1650" spc="-50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PROGRAMS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5" name="object 115" descr=""/>
          <p:cNvSpPr txBox="1"/>
          <p:nvPr/>
        </p:nvSpPr>
        <p:spPr>
          <a:xfrm>
            <a:off x="7330159" y="5252605"/>
            <a:ext cx="311785" cy="2108200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b="0">
                <a:latin typeface="Avenir LT 65 Medium"/>
                <a:cs typeface="Avenir LT 65 Medium"/>
              </a:rPr>
              <a:t>TYPE</a:t>
            </a:r>
            <a:r>
              <a:rPr dirty="0" sz="1650" spc="-40" b="0">
                <a:latin typeface="Avenir LT 65 Medium"/>
                <a:cs typeface="Avenir LT 65 Medium"/>
              </a:rPr>
              <a:t> </a:t>
            </a:r>
            <a:r>
              <a:rPr dirty="0" sz="1650" b="0">
                <a:latin typeface="Avenir LT 65 Medium"/>
                <a:cs typeface="Avenir LT 65 Medium"/>
              </a:rPr>
              <a:t>OF</a:t>
            </a:r>
            <a:r>
              <a:rPr dirty="0" sz="1650" spc="-35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PROGRAMS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913370"/>
          </a:xfrm>
          <a:custGeom>
            <a:avLst/>
            <a:gdLst/>
            <a:ahLst/>
            <a:cxnLst/>
            <a:rect l="l" t="t" r="r" b="b"/>
            <a:pathLst>
              <a:path w="12942569" h="7913370">
                <a:moveTo>
                  <a:pt x="12942014" y="0"/>
                </a:moveTo>
                <a:lnTo>
                  <a:pt x="0" y="0"/>
                </a:lnTo>
                <a:lnTo>
                  <a:pt x="0" y="7912848"/>
                </a:lnTo>
                <a:lnTo>
                  <a:pt x="12942014" y="7912848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216443"/>
            <a:ext cx="12942570" cy="1092200"/>
          </a:xfrm>
          <a:custGeom>
            <a:avLst/>
            <a:gdLst/>
            <a:ahLst/>
            <a:cxnLst/>
            <a:rect l="l" t="t" r="r" b="b"/>
            <a:pathLst>
              <a:path w="12942569" h="1092200">
                <a:moveTo>
                  <a:pt x="0" y="1092113"/>
                </a:moveTo>
                <a:lnTo>
                  <a:pt x="12942014" y="1092113"/>
                </a:lnTo>
                <a:lnTo>
                  <a:pt x="12942014" y="0"/>
                </a:lnTo>
                <a:lnTo>
                  <a:pt x="0" y="0"/>
                </a:lnTo>
                <a:lnTo>
                  <a:pt x="0" y="1092113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2343765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pc="-80"/>
              <a:t>FIRST-</a:t>
            </a:r>
            <a:r>
              <a:rPr dirty="0"/>
              <a:t>YEAR</a:t>
            </a:r>
            <a:r>
              <a:rPr dirty="0" spc="-10"/>
              <a:t> </a:t>
            </a:r>
            <a:r>
              <a:rPr dirty="0"/>
              <a:t>ENROLLMENT IN ACCREDITED </a:t>
            </a:r>
            <a:r>
              <a:rPr dirty="0" spc="-10"/>
              <a:t>ADVANCED </a:t>
            </a:r>
            <a:r>
              <a:rPr dirty="0" spc="-20"/>
              <a:t>DENTAL</a:t>
            </a:r>
            <a:r>
              <a:rPr dirty="0" spc="-225"/>
              <a:t> </a:t>
            </a:r>
            <a:r>
              <a:rPr dirty="0" spc="-10"/>
              <a:t>EDUCATION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8604132" y="3338075"/>
            <a:ext cx="15030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All General </a:t>
            </a:r>
            <a:r>
              <a:rPr dirty="0" sz="1150" spc="-10" b="0">
                <a:latin typeface="Avenir LT 65 Medium"/>
                <a:cs typeface="Avenir LT 65 Medium"/>
              </a:rPr>
              <a:t>Dentistry</a:t>
            </a:r>
            <a:r>
              <a:rPr dirty="0" baseline="34188" sz="975" spc="-15" b="0">
                <a:latin typeface="Avenir LT 65 Medium"/>
                <a:cs typeface="Avenir LT 65 Medium"/>
              </a:rPr>
              <a:t>*</a:t>
            </a:r>
            <a:endParaRPr baseline="34188" sz="975">
              <a:latin typeface="Avenir LT 65 Medium"/>
              <a:cs typeface="Avenir LT 65 Medium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066553" y="3751327"/>
            <a:ext cx="2015489" cy="1068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Oral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and Maxillofacial </a:t>
            </a:r>
            <a:r>
              <a:rPr dirty="0" sz="1150" spc="-10" b="0">
                <a:latin typeface="Avenir LT 65 Medium"/>
                <a:cs typeface="Avenir LT 65 Medium"/>
              </a:rPr>
              <a:t>Surgery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215"/>
              </a:spcBef>
            </a:pPr>
            <a:r>
              <a:rPr dirty="0" sz="1150" b="0">
                <a:latin typeface="Avenir LT 65 Medium"/>
                <a:cs typeface="Avenir LT 65 Medium"/>
              </a:rPr>
              <a:t>Orthodontics &amp;</a:t>
            </a:r>
            <a:r>
              <a:rPr dirty="0" sz="1150" spc="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Dentofacial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Orthopedics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150" b="0">
                <a:latin typeface="Avenir LT 65 Medium"/>
                <a:cs typeface="Avenir LT 65 Medium"/>
              </a:rPr>
              <a:t>Pediatric </a:t>
            </a:r>
            <a:r>
              <a:rPr dirty="0" sz="1150" spc="-10" b="0">
                <a:latin typeface="Avenir LT 65 Medium"/>
                <a:cs typeface="Avenir LT 65 Medium"/>
              </a:rPr>
              <a:t>Dentistry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228004" y="5009969"/>
            <a:ext cx="85407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Periodontics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228004" y="5423213"/>
            <a:ext cx="85344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Endodontics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059423" y="5805086"/>
            <a:ext cx="102235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Prosthodontics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701444" y="6646233"/>
            <a:ext cx="138049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Arial"/>
                <a:cs typeface="Arial"/>
              </a:rPr>
              <a:t>Dental</a:t>
            </a:r>
            <a:r>
              <a:rPr dirty="0" sz="1150" spc="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Public</a:t>
            </a:r>
            <a:r>
              <a:rPr dirty="0" sz="1150" spc="5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Health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908820" y="7034263"/>
            <a:ext cx="217297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Oral and Maxillofacial </a:t>
            </a:r>
            <a:r>
              <a:rPr dirty="0" sz="1150" spc="-10" b="0">
                <a:latin typeface="Avenir LT 65 Medium"/>
                <a:cs typeface="Avenir LT 65 Medium"/>
              </a:rPr>
              <a:t>Pathology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555386" y="8706149"/>
            <a:ext cx="2526665" cy="707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Arial"/>
                <a:cs typeface="Arial"/>
              </a:rPr>
              <a:t>Combined</a:t>
            </a:r>
            <a:r>
              <a:rPr dirty="0" sz="1150" spc="229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Orthodontics/Periodontics</a:t>
            </a:r>
            <a:endParaRPr sz="1150">
              <a:latin typeface="Arial"/>
              <a:cs typeface="Arial"/>
            </a:endParaRPr>
          </a:p>
          <a:p>
            <a:pPr marL="919480" marR="5080" indent="-193675">
              <a:lnSpc>
                <a:spcPct val="100000"/>
              </a:lnSpc>
              <a:spcBef>
                <a:spcPts val="1215"/>
              </a:spcBef>
            </a:pPr>
            <a:r>
              <a:rPr dirty="0" sz="1150">
                <a:latin typeface="Arial"/>
                <a:cs typeface="Arial"/>
              </a:rPr>
              <a:t>Combined</a:t>
            </a:r>
            <a:r>
              <a:rPr dirty="0" sz="1150" spc="204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Prosthodontics/ </a:t>
            </a: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Prosthetics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58803" y="10413160"/>
            <a:ext cx="12259310" cy="720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number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operation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specified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academic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50">
                <a:latin typeface="Arial"/>
                <a:cs typeface="Arial"/>
              </a:rPr>
              <a:t>it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excludes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with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non-enrollment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status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2022-23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2022 </a:t>
            </a:r>
            <a:r>
              <a:rPr dirty="0" sz="850" b="0">
                <a:latin typeface="Avenir LT 65 Medium"/>
                <a:cs typeface="Avenir LT 65 Medium"/>
              </a:rPr>
              <a:t>graduates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(n=10).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*</a:t>
            </a: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All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Dentistry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includes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Practice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Residency,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General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Dentistry,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Anesthesiology,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Orofacial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Pain,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Oral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Medicine.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1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analysis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Health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Policy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Resources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Center,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Surveys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2012-13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10" b="0">
                <a:latin typeface="Avenir LT 65 Medium"/>
                <a:cs typeface="Avenir LT 65 Medium"/>
              </a:rPr>
              <a:t>2023.</a:t>
            </a:r>
            <a:endParaRPr sz="850">
              <a:latin typeface="Avenir LT 65 Medium"/>
              <a:cs typeface="Avenir LT 65 Medium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8154316" y="226637"/>
            <a:ext cx="1433195" cy="1431925"/>
            <a:chOff x="18154316" y="226637"/>
            <a:chExt cx="1433195" cy="1431925"/>
          </a:xfrm>
        </p:grpSpPr>
        <p:pic>
          <p:nvPicPr>
            <p:cNvPr id="15" name="object 1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54316" y="226642"/>
              <a:ext cx="1431474" cy="1431453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9005971" y="248887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436" y="558883"/>
                  </a:moveTo>
                  <a:lnTo>
                    <a:pt x="324763" y="555226"/>
                  </a:lnTo>
                  <a:lnTo>
                    <a:pt x="367760" y="544637"/>
                  </a:lnTo>
                  <a:lnTo>
                    <a:pt x="407854" y="527693"/>
                  </a:lnTo>
                  <a:lnTo>
                    <a:pt x="444468" y="504969"/>
                  </a:lnTo>
                  <a:lnTo>
                    <a:pt x="477028" y="477039"/>
                  </a:lnTo>
                  <a:lnTo>
                    <a:pt x="504958" y="444479"/>
                  </a:lnTo>
                  <a:lnTo>
                    <a:pt x="527683" y="407864"/>
                  </a:lnTo>
                  <a:lnTo>
                    <a:pt x="544627" y="367771"/>
                  </a:lnTo>
                  <a:lnTo>
                    <a:pt x="555215" y="324773"/>
                  </a:lnTo>
                  <a:lnTo>
                    <a:pt x="558873" y="279446"/>
                  </a:lnTo>
                  <a:lnTo>
                    <a:pt x="555215" y="234117"/>
                  </a:lnTo>
                  <a:lnTo>
                    <a:pt x="544627" y="191117"/>
                  </a:lnTo>
                  <a:lnTo>
                    <a:pt x="527683" y="151022"/>
                  </a:lnTo>
                  <a:lnTo>
                    <a:pt x="504958" y="114406"/>
                  </a:lnTo>
                  <a:lnTo>
                    <a:pt x="477028" y="81845"/>
                  </a:lnTo>
                  <a:lnTo>
                    <a:pt x="444468" y="53915"/>
                  </a:lnTo>
                  <a:lnTo>
                    <a:pt x="407854" y="31190"/>
                  </a:lnTo>
                  <a:lnTo>
                    <a:pt x="367760" y="14245"/>
                  </a:lnTo>
                  <a:lnTo>
                    <a:pt x="324763" y="3657"/>
                  </a:lnTo>
                  <a:lnTo>
                    <a:pt x="279436" y="0"/>
                  </a:lnTo>
                  <a:lnTo>
                    <a:pt x="234110" y="3657"/>
                  </a:lnTo>
                  <a:lnTo>
                    <a:pt x="191112" y="14245"/>
                  </a:lnTo>
                  <a:lnTo>
                    <a:pt x="151018" y="31190"/>
                  </a:lnTo>
                  <a:lnTo>
                    <a:pt x="114404" y="53915"/>
                  </a:lnTo>
                  <a:lnTo>
                    <a:pt x="81844" y="81845"/>
                  </a:lnTo>
                  <a:lnTo>
                    <a:pt x="53914" y="114406"/>
                  </a:lnTo>
                  <a:lnTo>
                    <a:pt x="31189" y="151022"/>
                  </a:lnTo>
                  <a:lnTo>
                    <a:pt x="14245" y="191117"/>
                  </a:lnTo>
                  <a:lnTo>
                    <a:pt x="3657" y="234117"/>
                  </a:lnTo>
                  <a:lnTo>
                    <a:pt x="0" y="279446"/>
                  </a:lnTo>
                  <a:lnTo>
                    <a:pt x="3657" y="324773"/>
                  </a:lnTo>
                  <a:lnTo>
                    <a:pt x="14245" y="367771"/>
                  </a:lnTo>
                  <a:lnTo>
                    <a:pt x="31189" y="407864"/>
                  </a:lnTo>
                  <a:lnTo>
                    <a:pt x="53914" y="444479"/>
                  </a:lnTo>
                  <a:lnTo>
                    <a:pt x="81844" y="477039"/>
                  </a:lnTo>
                  <a:lnTo>
                    <a:pt x="114404" y="504969"/>
                  </a:lnTo>
                  <a:lnTo>
                    <a:pt x="151018" y="527693"/>
                  </a:lnTo>
                  <a:lnTo>
                    <a:pt x="191112" y="544637"/>
                  </a:lnTo>
                  <a:lnTo>
                    <a:pt x="234110" y="555226"/>
                  </a:lnTo>
                  <a:lnTo>
                    <a:pt x="279436" y="558883"/>
                  </a:lnTo>
                  <a:close/>
                </a:path>
              </a:pathLst>
            </a:custGeom>
            <a:ln w="445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602752" y="5338801"/>
            <a:ext cx="6350000" cy="5970270"/>
            <a:chOff x="602752" y="5338801"/>
            <a:chExt cx="6350000" cy="5970270"/>
          </a:xfrm>
        </p:grpSpPr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752" y="5349139"/>
              <a:ext cx="6349915" cy="595941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2572" y="5338801"/>
              <a:ext cx="4420095" cy="5969754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510844" y="2500312"/>
            <a:ext cx="5828030" cy="4798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69545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All</a:t>
            </a:r>
            <a:r>
              <a:rPr dirty="0" sz="3300" spc="-3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15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advanced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dental </a:t>
            </a:r>
            <a:r>
              <a:rPr dirty="0" sz="3300">
                <a:latin typeface="Avenir LT 45 Book"/>
                <a:cs typeface="Avenir LT 45 Book"/>
              </a:rPr>
              <a:t>education</a:t>
            </a:r>
            <a:r>
              <a:rPr dirty="0" sz="3300" spc="-1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program</a:t>
            </a:r>
            <a:r>
              <a:rPr dirty="0" sz="3300" spc="-17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disciplines </a:t>
            </a:r>
            <a:r>
              <a:rPr dirty="0" sz="3300">
                <a:latin typeface="Avenir LT 45 Book"/>
                <a:cs typeface="Avenir LT 45 Book"/>
              </a:rPr>
              <a:t>analyzed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registered</a:t>
            </a:r>
            <a:r>
              <a:rPr dirty="0" sz="3300" spc="-9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larger</a:t>
            </a:r>
            <a:r>
              <a:rPr dirty="0" sz="3300" spc="8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or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similarly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sized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entering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classes</a:t>
            </a:r>
            <a:r>
              <a:rPr dirty="0" sz="3300" spc="-1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2022–23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relative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945"/>
              </a:lnSpc>
            </a:pP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2012–13.</a:t>
            </a:r>
            <a:endParaRPr sz="3300">
              <a:latin typeface="Avenir LT 45 Book"/>
              <a:cs typeface="Avenir LT 45 Book"/>
            </a:endParaRPr>
          </a:p>
          <a:p>
            <a:pPr marL="12700" marR="5080">
              <a:lnSpc>
                <a:spcPct val="100499"/>
              </a:lnSpc>
              <a:spcBef>
                <a:spcPts val="1465"/>
              </a:spcBef>
            </a:pPr>
            <a:r>
              <a:rPr dirty="0" sz="2050">
                <a:latin typeface="Avenir LT 45 Book"/>
                <a:cs typeface="Avenir LT 45 Book"/>
              </a:rPr>
              <a:t>Program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disciplines,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such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as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oral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maxillofacial radiology,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public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health,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clinical </a:t>
            </a:r>
            <a:r>
              <a:rPr dirty="0" sz="2050">
                <a:latin typeface="Avenir LT 45 Book"/>
                <a:cs typeface="Avenir LT 45 Book"/>
              </a:rPr>
              <a:t>fellowship in orthodontics, expanded </a:t>
            </a:r>
            <a:r>
              <a:rPr dirty="0" sz="2050" spc="-10">
                <a:latin typeface="Avenir LT 45 Book"/>
                <a:cs typeface="Avenir LT 45 Book"/>
              </a:rPr>
              <a:t>their</a:t>
            </a:r>
            <a:endParaRPr sz="2050">
              <a:latin typeface="Avenir LT 45 Book"/>
              <a:cs typeface="Avenir LT 45 Book"/>
            </a:endParaRPr>
          </a:p>
          <a:p>
            <a:pPr marL="12700" marR="678180">
              <a:lnSpc>
                <a:spcPct val="100499"/>
              </a:lnSpc>
            </a:pPr>
            <a:r>
              <a:rPr dirty="0" sz="2050" spc="-30">
                <a:latin typeface="Tahoma"/>
                <a:cs typeface="Tahoma"/>
              </a:rPr>
              <a:t>first-</a:t>
            </a:r>
            <a:r>
              <a:rPr dirty="0" sz="2050" spc="-10">
                <a:latin typeface="Tahoma"/>
                <a:cs typeface="Tahoma"/>
              </a:rPr>
              <a:t>year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classes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by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more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than</a:t>
            </a:r>
            <a:r>
              <a:rPr dirty="0" sz="2050" spc="-30">
                <a:latin typeface="Tahoma"/>
                <a:cs typeface="Tahoma"/>
              </a:rPr>
              <a:t> </a:t>
            </a:r>
            <a:r>
              <a:rPr dirty="0" sz="2050" spc="-90">
                <a:latin typeface="Tahoma"/>
                <a:cs typeface="Tahoma"/>
              </a:rPr>
              <a:t>40%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over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 spc="-25">
                <a:latin typeface="Tahoma"/>
                <a:cs typeface="Tahoma"/>
              </a:rPr>
              <a:t>the </a:t>
            </a:r>
            <a:r>
              <a:rPr dirty="0" sz="2050">
                <a:latin typeface="Avenir LT 45 Book"/>
                <a:cs typeface="Avenir LT 45 Book"/>
              </a:rPr>
              <a:t>period </a:t>
            </a:r>
            <a:r>
              <a:rPr dirty="0" sz="2050" spc="-10">
                <a:latin typeface="Avenir LT 45 Book"/>
                <a:cs typeface="Avenir LT 45 Book"/>
              </a:rPr>
              <a:t>analyzed.</a:t>
            </a:r>
            <a:endParaRPr sz="2050">
              <a:latin typeface="Avenir LT 45 Book"/>
              <a:cs typeface="Avenir LT 45 Boo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917181" y="6207792"/>
            <a:ext cx="216471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Oral and Maxillofacial </a:t>
            </a:r>
            <a:r>
              <a:rPr dirty="0" sz="1150" spc="-10" b="0">
                <a:latin typeface="Avenir LT 65 Medium"/>
                <a:cs typeface="Avenir LT 65 Medium"/>
              </a:rPr>
              <a:t>Radiology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757097" y="7450163"/>
            <a:ext cx="2324735" cy="10445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Prosthetics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185"/>
              </a:spcBef>
            </a:pPr>
            <a:r>
              <a:rPr dirty="0" sz="1150" b="0">
                <a:latin typeface="Avenir LT 65 Medium"/>
                <a:cs typeface="Avenir LT 65 Medium"/>
              </a:rPr>
              <a:t>Clinical Fellowship in Oral </a:t>
            </a:r>
            <a:r>
              <a:rPr dirty="0" sz="1150" spc="-25" b="0">
                <a:latin typeface="Avenir LT 65 Medium"/>
                <a:cs typeface="Avenir LT 65 Medium"/>
              </a:rPr>
              <a:t>And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150" b="0">
                <a:latin typeface="Avenir LT 65 Medium"/>
                <a:cs typeface="Avenir LT 65 Medium"/>
              </a:rPr>
              <a:t>Maxillofacial </a:t>
            </a:r>
            <a:r>
              <a:rPr dirty="0" sz="1150" spc="-10" b="0">
                <a:latin typeface="Avenir LT 65 Medium"/>
                <a:cs typeface="Avenir LT 65 Medium"/>
              </a:rPr>
              <a:t>Surgery</a:t>
            </a:r>
            <a:endParaRPr sz="1150">
              <a:latin typeface="Avenir LT 65 Medium"/>
              <a:cs typeface="Avenir LT 65 Medium"/>
            </a:endParaRPr>
          </a:p>
          <a:p>
            <a:pPr algn="r" marR="5080">
              <a:lnSpc>
                <a:spcPct val="100000"/>
              </a:lnSpc>
              <a:spcBef>
                <a:spcPts val="1305"/>
              </a:spcBef>
            </a:pPr>
            <a:r>
              <a:rPr dirty="0" sz="1150" b="0">
                <a:latin typeface="Avenir LT 65 Medium"/>
                <a:cs typeface="Avenir LT 65 Medium"/>
              </a:rPr>
              <a:t>Clinical Fellowship in </a:t>
            </a:r>
            <a:r>
              <a:rPr dirty="0" sz="1150" spc="-10" b="0">
                <a:latin typeface="Avenir LT 65 Medium"/>
                <a:cs typeface="Avenir LT 65 Medium"/>
              </a:rPr>
              <a:t>Orthodontics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15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17409689" y="8338175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7788487" y="8402380"/>
            <a:ext cx="6686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2022–23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17409689" y="8866808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7788487" y="8931007"/>
            <a:ext cx="6686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2012–13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016076" y="2563042"/>
            <a:ext cx="261620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0">
                <a:latin typeface="Avenir LT 65 Medium"/>
                <a:cs typeface="Avenir LT 65 Medium"/>
              </a:rPr>
              <a:t>FIRST-</a:t>
            </a:r>
            <a:r>
              <a:rPr dirty="0" sz="1650" b="0">
                <a:latin typeface="Avenir LT 65 Medium"/>
                <a:cs typeface="Avenir LT 65 Medium"/>
              </a:rPr>
              <a:t>YEAR</a:t>
            </a:r>
            <a:r>
              <a:rPr dirty="0" sz="1650" spc="-15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ENROLLMENT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5897184" y="2563042"/>
            <a:ext cx="215392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0">
                <a:latin typeface="Avenir LT 65 Medium"/>
                <a:cs typeface="Avenir LT 65 Medium"/>
              </a:rPr>
              <a:t>TOTAL</a:t>
            </a:r>
            <a:r>
              <a:rPr dirty="0" sz="1650" spc="-90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ENROLLMENT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330159" y="5252605"/>
            <a:ext cx="311785" cy="2108200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b="0">
                <a:latin typeface="Avenir LT 65 Medium"/>
                <a:cs typeface="Avenir LT 65 Medium"/>
              </a:rPr>
              <a:t>TYPE</a:t>
            </a:r>
            <a:r>
              <a:rPr dirty="0" sz="1650" spc="-40" b="0">
                <a:latin typeface="Avenir LT 65 Medium"/>
                <a:cs typeface="Avenir LT 65 Medium"/>
              </a:rPr>
              <a:t> </a:t>
            </a:r>
            <a:r>
              <a:rPr dirty="0" sz="1650" b="0">
                <a:latin typeface="Avenir LT 65 Medium"/>
                <a:cs typeface="Avenir LT 65 Medium"/>
              </a:rPr>
              <a:t>OF</a:t>
            </a:r>
            <a:r>
              <a:rPr dirty="0" sz="1650" spc="-35" b="0">
                <a:latin typeface="Avenir LT 65 Medium"/>
                <a:cs typeface="Avenir LT 65 Medium"/>
              </a:rPr>
              <a:t> </a:t>
            </a:r>
            <a:r>
              <a:rPr dirty="0" sz="1650" spc="-10" b="0">
                <a:latin typeface="Avenir LT 65 Medium"/>
                <a:cs typeface="Avenir LT 65 Medium"/>
              </a:rPr>
              <a:t>PROGRAMS</a:t>
            </a:r>
            <a:endParaRPr sz="1650">
              <a:latin typeface="Avenir LT 65 Medium"/>
              <a:cs typeface="Avenir LT 65 Medium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0423117" y="3276737"/>
            <a:ext cx="3802379" cy="317500"/>
            <a:chOff x="10423117" y="3276737"/>
            <a:chExt cx="3802379" cy="317500"/>
          </a:xfrm>
        </p:grpSpPr>
        <p:sp>
          <p:nvSpPr>
            <p:cNvPr id="32" name="object 32" descr=""/>
            <p:cNvSpPr/>
            <p:nvPr/>
          </p:nvSpPr>
          <p:spPr>
            <a:xfrm>
              <a:off x="10423117" y="3276737"/>
              <a:ext cx="3802379" cy="149225"/>
            </a:xfrm>
            <a:custGeom>
              <a:avLst/>
              <a:gdLst/>
              <a:ahLst/>
              <a:cxnLst/>
              <a:rect l="l" t="t" r="r" b="b"/>
              <a:pathLst>
                <a:path w="3802380" h="149225">
                  <a:moveTo>
                    <a:pt x="3801988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3801988" y="149220"/>
                  </a:lnTo>
                  <a:lnTo>
                    <a:pt x="3801988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426855" y="3444921"/>
              <a:ext cx="3620135" cy="149225"/>
            </a:xfrm>
            <a:custGeom>
              <a:avLst/>
              <a:gdLst/>
              <a:ahLst/>
              <a:cxnLst/>
              <a:rect l="l" t="t" r="r" b="b"/>
              <a:pathLst>
                <a:path w="3620134" h="149225">
                  <a:moveTo>
                    <a:pt x="3619544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3619544" y="149220"/>
                  </a:lnTo>
                  <a:lnTo>
                    <a:pt x="3619544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10423117" y="4100419"/>
            <a:ext cx="812165" cy="317500"/>
            <a:chOff x="10423117" y="4100419"/>
            <a:chExt cx="812165" cy="317500"/>
          </a:xfrm>
        </p:grpSpPr>
        <p:sp>
          <p:nvSpPr>
            <p:cNvPr id="35" name="object 35" descr=""/>
            <p:cNvSpPr/>
            <p:nvPr/>
          </p:nvSpPr>
          <p:spPr>
            <a:xfrm>
              <a:off x="10423117" y="4100419"/>
              <a:ext cx="812165" cy="149225"/>
            </a:xfrm>
            <a:custGeom>
              <a:avLst/>
              <a:gdLst/>
              <a:ahLst/>
              <a:cxnLst/>
              <a:rect l="l" t="t" r="r" b="b"/>
              <a:pathLst>
                <a:path w="812165" h="149225">
                  <a:moveTo>
                    <a:pt x="811922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811922" y="149220"/>
                  </a:lnTo>
                  <a:lnTo>
                    <a:pt x="811922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426855" y="4268592"/>
              <a:ext cx="722630" cy="149225"/>
            </a:xfrm>
            <a:custGeom>
              <a:avLst/>
              <a:gdLst/>
              <a:ahLst/>
              <a:cxnLst/>
              <a:rect l="l" t="t" r="r" b="b"/>
              <a:pathLst>
                <a:path w="722629" h="149225">
                  <a:moveTo>
                    <a:pt x="722114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722114" y="149220"/>
                  </a:lnTo>
                  <a:lnTo>
                    <a:pt x="722114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 descr=""/>
          <p:cNvGrpSpPr/>
          <p:nvPr/>
        </p:nvGrpSpPr>
        <p:grpSpPr>
          <a:xfrm>
            <a:off x="10423117" y="4512260"/>
            <a:ext cx="939800" cy="317500"/>
            <a:chOff x="10423117" y="4512260"/>
            <a:chExt cx="939800" cy="317500"/>
          </a:xfrm>
        </p:grpSpPr>
        <p:sp>
          <p:nvSpPr>
            <p:cNvPr id="38" name="object 38" descr=""/>
            <p:cNvSpPr/>
            <p:nvPr/>
          </p:nvSpPr>
          <p:spPr>
            <a:xfrm>
              <a:off x="10423117" y="4512260"/>
              <a:ext cx="939800" cy="149225"/>
            </a:xfrm>
            <a:custGeom>
              <a:avLst/>
              <a:gdLst/>
              <a:ahLst/>
              <a:cxnLst/>
              <a:rect l="l" t="t" r="r" b="b"/>
              <a:pathLst>
                <a:path w="939800" h="149225">
                  <a:moveTo>
                    <a:pt x="939573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939573" y="149220"/>
                  </a:lnTo>
                  <a:lnTo>
                    <a:pt x="93957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0426855" y="4680433"/>
              <a:ext cx="803910" cy="149225"/>
            </a:xfrm>
            <a:custGeom>
              <a:avLst/>
              <a:gdLst/>
              <a:ahLst/>
              <a:cxnLst/>
              <a:rect l="l" t="t" r="r" b="b"/>
              <a:pathLst>
                <a:path w="803909" h="149225">
                  <a:moveTo>
                    <a:pt x="803472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803472" y="149220"/>
                  </a:lnTo>
                  <a:lnTo>
                    <a:pt x="803472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/>
          <p:nvPr/>
        </p:nvSpPr>
        <p:spPr>
          <a:xfrm>
            <a:off x="10426855" y="5092274"/>
            <a:ext cx="361315" cy="149225"/>
          </a:xfrm>
          <a:custGeom>
            <a:avLst/>
            <a:gdLst/>
            <a:ahLst/>
            <a:cxnLst/>
            <a:rect l="l" t="t" r="r" b="b"/>
            <a:pathLst>
              <a:path w="361315" h="149225">
                <a:moveTo>
                  <a:pt x="360920" y="0"/>
                </a:moveTo>
                <a:lnTo>
                  <a:pt x="0" y="0"/>
                </a:lnTo>
                <a:lnTo>
                  <a:pt x="0" y="149220"/>
                </a:lnTo>
                <a:lnTo>
                  <a:pt x="360920" y="149220"/>
                </a:lnTo>
                <a:lnTo>
                  <a:pt x="360920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1" name="object 41" descr=""/>
          <p:cNvGrpSpPr/>
          <p:nvPr/>
        </p:nvGrpSpPr>
        <p:grpSpPr>
          <a:xfrm>
            <a:off x="10423117" y="7395125"/>
            <a:ext cx="29845" cy="317500"/>
            <a:chOff x="10423117" y="7395125"/>
            <a:chExt cx="29845" cy="317500"/>
          </a:xfrm>
        </p:grpSpPr>
        <p:sp>
          <p:nvSpPr>
            <p:cNvPr id="42" name="object 42" descr=""/>
            <p:cNvSpPr/>
            <p:nvPr/>
          </p:nvSpPr>
          <p:spPr>
            <a:xfrm>
              <a:off x="10423117" y="7395125"/>
              <a:ext cx="24765" cy="149225"/>
            </a:xfrm>
            <a:custGeom>
              <a:avLst/>
              <a:gdLst/>
              <a:ahLst/>
              <a:cxnLst/>
              <a:rect l="l" t="t" r="r" b="b"/>
              <a:pathLst>
                <a:path w="24765" h="149225">
                  <a:moveTo>
                    <a:pt x="24753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4753" y="149220"/>
                  </a:lnTo>
                  <a:lnTo>
                    <a:pt x="2475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0426855" y="7563298"/>
              <a:ext cx="26034" cy="149225"/>
            </a:xfrm>
            <a:custGeom>
              <a:avLst/>
              <a:gdLst/>
              <a:ahLst/>
              <a:cxnLst/>
              <a:rect l="l" t="t" r="r" b="b"/>
              <a:pathLst>
                <a:path w="26034" h="149225">
                  <a:moveTo>
                    <a:pt x="25538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5538" y="149220"/>
                  </a:lnTo>
                  <a:lnTo>
                    <a:pt x="2553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 descr=""/>
          <p:cNvGrpSpPr/>
          <p:nvPr/>
        </p:nvGrpSpPr>
        <p:grpSpPr>
          <a:xfrm>
            <a:off x="10423117" y="7806956"/>
            <a:ext cx="21590" cy="317500"/>
            <a:chOff x="10423117" y="7806956"/>
            <a:chExt cx="21590" cy="317500"/>
          </a:xfrm>
        </p:grpSpPr>
        <p:sp>
          <p:nvSpPr>
            <p:cNvPr id="45" name="object 45" descr=""/>
            <p:cNvSpPr/>
            <p:nvPr/>
          </p:nvSpPr>
          <p:spPr>
            <a:xfrm>
              <a:off x="10423117" y="7806956"/>
              <a:ext cx="17145" cy="149225"/>
            </a:xfrm>
            <a:custGeom>
              <a:avLst/>
              <a:gdLst/>
              <a:ahLst/>
              <a:cxnLst/>
              <a:rect l="l" t="t" r="r" b="b"/>
              <a:pathLst>
                <a:path w="17145" h="149225">
                  <a:moveTo>
                    <a:pt x="17015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7015" y="149220"/>
                  </a:lnTo>
                  <a:lnTo>
                    <a:pt x="17015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0426855" y="7975139"/>
              <a:ext cx="17780" cy="149225"/>
            </a:xfrm>
            <a:custGeom>
              <a:avLst/>
              <a:gdLst/>
              <a:ahLst/>
              <a:cxnLst/>
              <a:rect l="l" t="t" r="r" b="b"/>
              <a:pathLst>
                <a:path w="17779" h="149225">
                  <a:moveTo>
                    <a:pt x="17601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7601" y="149220"/>
                  </a:lnTo>
                  <a:lnTo>
                    <a:pt x="17601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" name="object 47" descr=""/>
          <p:cNvGrpSpPr/>
          <p:nvPr/>
        </p:nvGrpSpPr>
        <p:grpSpPr>
          <a:xfrm>
            <a:off x="10423117" y="8218796"/>
            <a:ext cx="13970" cy="317500"/>
            <a:chOff x="10423117" y="8218796"/>
            <a:chExt cx="13970" cy="317500"/>
          </a:xfrm>
        </p:grpSpPr>
        <p:sp>
          <p:nvSpPr>
            <p:cNvPr id="48" name="object 48" descr=""/>
            <p:cNvSpPr/>
            <p:nvPr/>
          </p:nvSpPr>
          <p:spPr>
            <a:xfrm>
              <a:off x="10423117" y="8218796"/>
              <a:ext cx="13335" cy="149225"/>
            </a:xfrm>
            <a:custGeom>
              <a:avLst/>
              <a:gdLst/>
              <a:ahLst/>
              <a:cxnLst/>
              <a:rect l="l" t="t" r="r" b="b"/>
              <a:pathLst>
                <a:path w="13334" h="149225">
                  <a:moveTo>
                    <a:pt x="13151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3151" y="149220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426855" y="8386980"/>
              <a:ext cx="10160" cy="149225"/>
            </a:xfrm>
            <a:custGeom>
              <a:avLst/>
              <a:gdLst/>
              <a:ahLst/>
              <a:cxnLst/>
              <a:rect l="l" t="t" r="r" b="b"/>
              <a:pathLst>
                <a:path w="10159" h="149225">
                  <a:moveTo>
                    <a:pt x="9654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9654" y="149220"/>
                  </a:lnTo>
                  <a:lnTo>
                    <a:pt x="9654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 descr=""/>
          <p:cNvGrpSpPr/>
          <p:nvPr/>
        </p:nvGrpSpPr>
        <p:grpSpPr>
          <a:xfrm>
            <a:off x="10423117" y="8630637"/>
            <a:ext cx="5715" cy="317500"/>
            <a:chOff x="10423117" y="8630637"/>
            <a:chExt cx="5715" cy="317500"/>
          </a:xfrm>
        </p:grpSpPr>
        <p:sp>
          <p:nvSpPr>
            <p:cNvPr id="51" name="object 51" descr=""/>
            <p:cNvSpPr/>
            <p:nvPr/>
          </p:nvSpPr>
          <p:spPr>
            <a:xfrm>
              <a:off x="10423117" y="8630637"/>
              <a:ext cx="1905" cy="149225"/>
            </a:xfrm>
            <a:custGeom>
              <a:avLst/>
              <a:gdLst/>
              <a:ahLst/>
              <a:cxnLst/>
              <a:rect l="l" t="t" r="r" b="b"/>
              <a:pathLst>
                <a:path w="1904" h="149225">
                  <a:moveTo>
                    <a:pt x="1549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549" y="14922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426855" y="8798810"/>
              <a:ext cx="1905" cy="149225"/>
            </a:xfrm>
            <a:custGeom>
              <a:avLst/>
              <a:gdLst/>
              <a:ahLst/>
              <a:cxnLst/>
              <a:rect l="l" t="t" r="r" b="b"/>
              <a:pathLst>
                <a:path w="1904" h="149225">
                  <a:moveTo>
                    <a:pt x="1727" y="0"/>
                  </a:moveTo>
                  <a:lnTo>
                    <a:pt x="0" y="0"/>
                  </a:lnTo>
                  <a:lnTo>
                    <a:pt x="0" y="149231"/>
                  </a:lnTo>
                  <a:lnTo>
                    <a:pt x="1727" y="149231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 descr=""/>
          <p:cNvGrpSpPr/>
          <p:nvPr/>
        </p:nvGrpSpPr>
        <p:grpSpPr>
          <a:xfrm>
            <a:off x="10423121" y="9042472"/>
            <a:ext cx="3810" cy="317500"/>
            <a:chOff x="10423121" y="9042472"/>
            <a:chExt cx="3810" cy="317500"/>
          </a:xfrm>
        </p:grpSpPr>
        <p:sp>
          <p:nvSpPr>
            <p:cNvPr id="54" name="object 54" descr=""/>
            <p:cNvSpPr/>
            <p:nvPr/>
          </p:nvSpPr>
          <p:spPr>
            <a:xfrm>
              <a:off x="10423121" y="9042472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w="0" h="149225">
                  <a:moveTo>
                    <a:pt x="0" y="0"/>
                  </a:moveTo>
                  <a:lnTo>
                    <a:pt x="0" y="149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426856" y="9210643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w="0" h="149225">
                  <a:moveTo>
                    <a:pt x="0" y="0"/>
                  </a:moveTo>
                  <a:lnTo>
                    <a:pt x="0" y="149231"/>
                  </a:lnTo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 txBox="1"/>
          <p:nvPr/>
        </p:nvSpPr>
        <p:spPr>
          <a:xfrm>
            <a:off x="10423117" y="3688578"/>
            <a:ext cx="523875" cy="149225"/>
          </a:xfrm>
          <a:prstGeom prst="rect">
            <a:avLst/>
          </a:prstGeom>
          <a:solidFill>
            <a:srgbClr val="00A2C7">
              <a:alpha val="50000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marL="131445">
              <a:lnSpc>
                <a:spcPts val="1175"/>
              </a:lnSpc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271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0423117" y="3854008"/>
            <a:ext cx="494030" cy="149225"/>
          </a:xfrm>
          <a:prstGeom prst="rect">
            <a:avLst/>
          </a:prstGeom>
          <a:solidFill>
            <a:srgbClr val="005C82"/>
          </a:solidFill>
        </p:spPr>
        <p:txBody>
          <a:bodyPr wrap="square" lIns="0" tIns="0" rIns="0" bIns="0" rtlCol="0" vert="horz">
            <a:spAutoFit/>
          </a:bodyPr>
          <a:lstStyle/>
          <a:p>
            <a:pPr marL="116205">
              <a:lnSpc>
                <a:spcPts val="1175"/>
              </a:lnSpc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249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0645027" y="4068031"/>
            <a:ext cx="327025" cy="369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3340">
              <a:lnSpc>
                <a:spcPts val="135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420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50"/>
              </a:lnSpc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364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0685780" y="4479809"/>
            <a:ext cx="350520" cy="369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6835">
              <a:lnSpc>
                <a:spcPts val="135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486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50"/>
              </a:lnSpc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405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0473221" y="7363574"/>
            <a:ext cx="228600" cy="20358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7465">
              <a:lnSpc>
                <a:spcPts val="1355"/>
              </a:lnSpc>
              <a:spcBef>
                <a:spcPts val="105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150">
              <a:latin typeface="Avenir LT 65 Medium"/>
              <a:cs typeface="Avenir LT 65 Medium"/>
            </a:endParaRPr>
          </a:p>
          <a:p>
            <a:pPr marL="41910">
              <a:lnSpc>
                <a:spcPts val="1355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150">
              <a:latin typeface="Avenir LT 65 Medium"/>
              <a:cs typeface="Avenir LT 65 Medium"/>
            </a:endParaRPr>
          </a:p>
          <a:p>
            <a:pPr marL="28575">
              <a:lnSpc>
                <a:spcPct val="100000"/>
              </a:lnSpc>
              <a:spcBef>
                <a:spcPts val="45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9</a:t>
            </a:r>
            <a:endParaRPr sz="1150">
              <a:latin typeface="Avenir LT 65 Medium"/>
              <a:cs typeface="Avenir LT 65 Medium"/>
            </a:endParaRPr>
          </a:p>
          <a:p>
            <a:pPr marL="33655">
              <a:lnSpc>
                <a:spcPct val="100000"/>
              </a:lnSpc>
              <a:spcBef>
                <a:spcPts val="8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9</a:t>
            </a:r>
            <a:endParaRPr sz="1150">
              <a:latin typeface="Avenir LT 65 Medium"/>
              <a:cs typeface="Avenir LT 65 Medium"/>
            </a:endParaRPr>
          </a:p>
          <a:p>
            <a:pPr marL="28575">
              <a:lnSpc>
                <a:spcPts val="1375"/>
              </a:lnSpc>
              <a:spcBef>
                <a:spcPts val="44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7</a:t>
            </a:r>
            <a:endParaRPr sz="1150">
              <a:latin typeface="Avenir LT 65 Medium"/>
              <a:cs typeface="Avenir LT 65 Medium"/>
            </a:endParaRPr>
          </a:p>
          <a:p>
            <a:pPr marL="23495">
              <a:lnSpc>
                <a:spcPts val="1375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5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ct val="100000"/>
              </a:lnSpc>
              <a:spcBef>
                <a:spcPts val="5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0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ct val="100000"/>
              </a:lnSpc>
              <a:spcBef>
                <a:spcPts val="170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0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2050409" y="3244395"/>
            <a:ext cx="460375" cy="369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99695">
              <a:lnSpc>
                <a:spcPts val="135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1966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50"/>
              </a:lnSpc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1824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/>
          <p:nvPr/>
        </p:nvSpPr>
        <p:spPr>
          <a:xfrm>
            <a:off x="14726913" y="3276067"/>
            <a:ext cx="4494530" cy="149225"/>
          </a:xfrm>
          <a:custGeom>
            <a:avLst/>
            <a:gdLst/>
            <a:ahLst/>
            <a:cxnLst/>
            <a:rect l="l" t="t" r="r" b="b"/>
            <a:pathLst>
              <a:path w="4494530" h="149225">
                <a:moveTo>
                  <a:pt x="4494386" y="0"/>
                </a:moveTo>
                <a:lnTo>
                  <a:pt x="0" y="0"/>
                </a:lnTo>
                <a:lnTo>
                  <a:pt x="0" y="149220"/>
                </a:lnTo>
                <a:lnTo>
                  <a:pt x="4494386" y="149220"/>
                </a:lnTo>
                <a:lnTo>
                  <a:pt x="4494386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4726913" y="3687908"/>
            <a:ext cx="2426970" cy="149225"/>
          </a:xfrm>
          <a:custGeom>
            <a:avLst/>
            <a:gdLst/>
            <a:ahLst/>
            <a:cxnLst/>
            <a:rect l="l" t="t" r="r" b="b"/>
            <a:pathLst>
              <a:path w="2426969" h="149225">
                <a:moveTo>
                  <a:pt x="2426868" y="0"/>
                </a:moveTo>
                <a:lnTo>
                  <a:pt x="0" y="0"/>
                </a:lnTo>
                <a:lnTo>
                  <a:pt x="0" y="149220"/>
                </a:lnTo>
                <a:lnTo>
                  <a:pt x="2426868" y="149220"/>
                </a:lnTo>
                <a:lnTo>
                  <a:pt x="2426868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4726913" y="4099749"/>
            <a:ext cx="2204720" cy="149225"/>
          </a:xfrm>
          <a:custGeom>
            <a:avLst/>
            <a:gdLst/>
            <a:ahLst/>
            <a:cxnLst/>
            <a:rect l="l" t="t" r="r" b="b"/>
            <a:pathLst>
              <a:path w="2204719" h="149225">
                <a:moveTo>
                  <a:pt x="2204445" y="0"/>
                </a:moveTo>
                <a:lnTo>
                  <a:pt x="0" y="0"/>
                </a:lnTo>
                <a:lnTo>
                  <a:pt x="0" y="149220"/>
                </a:lnTo>
                <a:lnTo>
                  <a:pt x="2204445" y="149220"/>
                </a:lnTo>
                <a:lnTo>
                  <a:pt x="2204445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4726913" y="4511590"/>
            <a:ext cx="1903095" cy="149225"/>
          </a:xfrm>
          <a:custGeom>
            <a:avLst/>
            <a:gdLst/>
            <a:ahLst/>
            <a:cxnLst/>
            <a:rect l="l" t="t" r="r" b="b"/>
            <a:pathLst>
              <a:path w="1903094" h="149225">
                <a:moveTo>
                  <a:pt x="1902737" y="0"/>
                </a:moveTo>
                <a:lnTo>
                  <a:pt x="0" y="0"/>
                </a:lnTo>
                <a:lnTo>
                  <a:pt x="0" y="149220"/>
                </a:lnTo>
                <a:lnTo>
                  <a:pt x="1902737" y="149220"/>
                </a:lnTo>
                <a:lnTo>
                  <a:pt x="1902737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4726913" y="6570774"/>
            <a:ext cx="100330" cy="149225"/>
          </a:xfrm>
          <a:custGeom>
            <a:avLst/>
            <a:gdLst/>
            <a:ahLst/>
            <a:cxnLst/>
            <a:rect l="l" t="t" r="r" b="b"/>
            <a:pathLst>
              <a:path w="100330" h="149225">
                <a:moveTo>
                  <a:pt x="100185" y="0"/>
                </a:moveTo>
                <a:lnTo>
                  <a:pt x="0" y="0"/>
                </a:lnTo>
                <a:lnTo>
                  <a:pt x="0" y="149220"/>
                </a:lnTo>
                <a:lnTo>
                  <a:pt x="100185" y="149220"/>
                </a:lnTo>
                <a:lnTo>
                  <a:pt x="100185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4726913" y="6982614"/>
            <a:ext cx="88900" cy="149225"/>
          </a:xfrm>
          <a:custGeom>
            <a:avLst/>
            <a:gdLst/>
            <a:ahLst/>
            <a:cxnLst/>
            <a:rect l="l" t="t" r="r" b="b"/>
            <a:pathLst>
              <a:path w="88900" h="149225">
                <a:moveTo>
                  <a:pt x="88583" y="0"/>
                </a:moveTo>
                <a:lnTo>
                  <a:pt x="0" y="0"/>
                </a:lnTo>
                <a:lnTo>
                  <a:pt x="0" y="149220"/>
                </a:lnTo>
                <a:lnTo>
                  <a:pt x="88583" y="149220"/>
                </a:lnTo>
                <a:lnTo>
                  <a:pt x="88583" y="0"/>
                </a:lnTo>
                <a:close/>
              </a:path>
            </a:pathLst>
          </a:custGeom>
          <a:solidFill>
            <a:srgbClr val="00A2C7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8" name="object 68" descr=""/>
          <p:cNvGrpSpPr/>
          <p:nvPr/>
        </p:nvGrpSpPr>
        <p:grpSpPr>
          <a:xfrm>
            <a:off x="14726913" y="8629967"/>
            <a:ext cx="8255" cy="317500"/>
            <a:chOff x="14726913" y="8629967"/>
            <a:chExt cx="8255" cy="317500"/>
          </a:xfrm>
        </p:grpSpPr>
        <p:sp>
          <p:nvSpPr>
            <p:cNvPr id="69" name="object 69" descr=""/>
            <p:cNvSpPr/>
            <p:nvPr/>
          </p:nvSpPr>
          <p:spPr>
            <a:xfrm>
              <a:off x="14726913" y="8797627"/>
              <a:ext cx="8255" cy="149225"/>
            </a:xfrm>
            <a:custGeom>
              <a:avLst/>
              <a:gdLst/>
              <a:ahLst/>
              <a:cxnLst/>
              <a:rect l="l" t="t" r="r" b="b"/>
              <a:pathLst>
                <a:path w="8255" h="149225">
                  <a:moveTo>
                    <a:pt x="7675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7675" y="149220"/>
                  </a:lnTo>
                  <a:lnTo>
                    <a:pt x="7675" y="0"/>
                  </a:lnTo>
                  <a:close/>
                </a:path>
              </a:pathLst>
            </a:custGeom>
            <a:solidFill>
              <a:srgbClr val="005C82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4726913" y="8629967"/>
              <a:ext cx="7620" cy="149225"/>
            </a:xfrm>
            <a:custGeom>
              <a:avLst/>
              <a:gdLst/>
              <a:ahLst/>
              <a:cxnLst/>
              <a:rect l="l" t="t" r="r" b="b"/>
              <a:pathLst>
                <a:path w="7619" h="149225">
                  <a:moveTo>
                    <a:pt x="7350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7350" y="149220"/>
                  </a:lnTo>
                  <a:lnTo>
                    <a:pt x="7350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 descr=""/>
          <p:cNvGrpSpPr/>
          <p:nvPr/>
        </p:nvGrpSpPr>
        <p:grpSpPr>
          <a:xfrm>
            <a:off x="14726829" y="4923420"/>
            <a:ext cx="1123950" cy="314960"/>
            <a:chOff x="14726829" y="4923420"/>
            <a:chExt cx="1123950" cy="314960"/>
          </a:xfrm>
        </p:grpSpPr>
        <p:sp>
          <p:nvSpPr>
            <p:cNvPr id="72" name="object 72" descr=""/>
            <p:cNvSpPr/>
            <p:nvPr/>
          </p:nvSpPr>
          <p:spPr>
            <a:xfrm>
              <a:off x="14726913" y="4923420"/>
              <a:ext cx="1123315" cy="149225"/>
            </a:xfrm>
            <a:custGeom>
              <a:avLst/>
              <a:gdLst/>
              <a:ahLst/>
              <a:cxnLst/>
              <a:rect l="l" t="t" r="r" b="b"/>
              <a:pathLst>
                <a:path w="1123315" h="149225">
                  <a:moveTo>
                    <a:pt x="1123306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123306" y="149220"/>
                  </a:lnTo>
                  <a:lnTo>
                    <a:pt x="112330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4726829" y="5088829"/>
              <a:ext cx="1091565" cy="149225"/>
            </a:xfrm>
            <a:custGeom>
              <a:avLst/>
              <a:gdLst/>
              <a:ahLst/>
              <a:cxnLst/>
              <a:rect l="l" t="t" r="r" b="b"/>
              <a:pathLst>
                <a:path w="1091565" h="149225">
                  <a:moveTo>
                    <a:pt x="1091233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091233" y="149220"/>
                  </a:lnTo>
                  <a:lnTo>
                    <a:pt x="1091233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 descr=""/>
          <p:cNvGrpSpPr/>
          <p:nvPr/>
        </p:nvGrpSpPr>
        <p:grpSpPr>
          <a:xfrm>
            <a:off x="14726829" y="6158932"/>
            <a:ext cx="100330" cy="314960"/>
            <a:chOff x="14726829" y="6158932"/>
            <a:chExt cx="100330" cy="314960"/>
          </a:xfrm>
        </p:grpSpPr>
        <p:sp>
          <p:nvSpPr>
            <p:cNvPr id="75" name="object 75" descr=""/>
            <p:cNvSpPr/>
            <p:nvPr/>
          </p:nvSpPr>
          <p:spPr>
            <a:xfrm>
              <a:off x="14726913" y="6158932"/>
              <a:ext cx="100330" cy="149225"/>
            </a:xfrm>
            <a:custGeom>
              <a:avLst/>
              <a:gdLst/>
              <a:ahLst/>
              <a:cxnLst/>
              <a:rect l="l" t="t" r="r" b="b"/>
              <a:pathLst>
                <a:path w="100330" h="149225">
                  <a:moveTo>
                    <a:pt x="100185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00185" y="149220"/>
                  </a:lnTo>
                  <a:lnTo>
                    <a:pt x="100185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4726829" y="6324341"/>
              <a:ext cx="81280" cy="149225"/>
            </a:xfrm>
            <a:custGeom>
              <a:avLst/>
              <a:gdLst/>
              <a:ahLst/>
              <a:cxnLst/>
              <a:rect l="l" t="t" r="r" b="b"/>
              <a:pathLst>
                <a:path w="81280" h="149225">
                  <a:moveTo>
                    <a:pt x="81107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81107" y="149220"/>
                  </a:lnTo>
                  <a:lnTo>
                    <a:pt x="81107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14726829" y="7394455"/>
            <a:ext cx="26034" cy="314960"/>
            <a:chOff x="14726829" y="7394455"/>
            <a:chExt cx="26034" cy="314960"/>
          </a:xfrm>
        </p:grpSpPr>
        <p:sp>
          <p:nvSpPr>
            <p:cNvPr id="78" name="object 78" descr=""/>
            <p:cNvSpPr/>
            <p:nvPr/>
          </p:nvSpPr>
          <p:spPr>
            <a:xfrm>
              <a:off x="14726913" y="7394455"/>
              <a:ext cx="24765" cy="149225"/>
            </a:xfrm>
            <a:custGeom>
              <a:avLst/>
              <a:gdLst/>
              <a:ahLst/>
              <a:cxnLst/>
              <a:rect l="l" t="t" r="r" b="b"/>
              <a:pathLst>
                <a:path w="24765" h="149225">
                  <a:moveTo>
                    <a:pt x="24753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4753" y="149220"/>
                  </a:lnTo>
                  <a:lnTo>
                    <a:pt x="24753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4726829" y="7559853"/>
              <a:ext cx="26034" cy="149225"/>
            </a:xfrm>
            <a:custGeom>
              <a:avLst/>
              <a:gdLst/>
              <a:ahLst/>
              <a:cxnLst/>
              <a:rect l="l" t="t" r="r" b="b"/>
              <a:pathLst>
                <a:path w="26034" h="149225">
                  <a:moveTo>
                    <a:pt x="25538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5538" y="149220"/>
                  </a:lnTo>
                  <a:lnTo>
                    <a:pt x="2553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0" name="object 80" descr=""/>
          <p:cNvGrpSpPr/>
          <p:nvPr/>
        </p:nvGrpSpPr>
        <p:grpSpPr>
          <a:xfrm>
            <a:off x="14726829" y="7806286"/>
            <a:ext cx="24130" cy="314960"/>
            <a:chOff x="14726829" y="7806286"/>
            <a:chExt cx="24130" cy="314960"/>
          </a:xfrm>
        </p:grpSpPr>
        <p:sp>
          <p:nvSpPr>
            <p:cNvPr id="81" name="object 81" descr=""/>
            <p:cNvSpPr/>
            <p:nvPr/>
          </p:nvSpPr>
          <p:spPr>
            <a:xfrm>
              <a:off x="14726913" y="7806286"/>
              <a:ext cx="20955" cy="149225"/>
            </a:xfrm>
            <a:custGeom>
              <a:avLst/>
              <a:gdLst/>
              <a:ahLst/>
              <a:cxnLst/>
              <a:rect l="l" t="t" r="r" b="b"/>
              <a:pathLst>
                <a:path w="20955" h="149225">
                  <a:moveTo>
                    <a:pt x="20889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0889" y="14922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4726829" y="7971694"/>
              <a:ext cx="24130" cy="149225"/>
            </a:xfrm>
            <a:custGeom>
              <a:avLst/>
              <a:gdLst/>
              <a:ahLst/>
              <a:cxnLst/>
              <a:rect l="l" t="t" r="r" b="b"/>
              <a:pathLst>
                <a:path w="24130" h="149225">
                  <a:moveTo>
                    <a:pt x="23559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23559" y="149220"/>
                  </a:lnTo>
                  <a:lnTo>
                    <a:pt x="2355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3" name="object 83" descr=""/>
          <p:cNvGrpSpPr/>
          <p:nvPr/>
        </p:nvGrpSpPr>
        <p:grpSpPr>
          <a:xfrm>
            <a:off x="14726829" y="8218127"/>
            <a:ext cx="13335" cy="314960"/>
            <a:chOff x="14726829" y="8218127"/>
            <a:chExt cx="13335" cy="314960"/>
          </a:xfrm>
        </p:grpSpPr>
        <p:sp>
          <p:nvSpPr>
            <p:cNvPr id="84" name="object 84" descr=""/>
            <p:cNvSpPr/>
            <p:nvPr/>
          </p:nvSpPr>
          <p:spPr>
            <a:xfrm>
              <a:off x="14726913" y="8218127"/>
              <a:ext cx="13335" cy="149225"/>
            </a:xfrm>
            <a:custGeom>
              <a:avLst/>
              <a:gdLst/>
              <a:ahLst/>
              <a:cxnLst/>
              <a:rect l="l" t="t" r="r" b="b"/>
              <a:pathLst>
                <a:path w="13334" h="149225">
                  <a:moveTo>
                    <a:pt x="13151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13151" y="149220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4726829" y="8383535"/>
              <a:ext cx="10160" cy="149225"/>
            </a:xfrm>
            <a:custGeom>
              <a:avLst/>
              <a:gdLst/>
              <a:ahLst/>
              <a:cxnLst/>
              <a:rect l="l" t="t" r="r" b="b"/>
              <a:pathLst>
                <a:path w="10159" h="149225">
                  <a:moveTo>
                    <a:pt x="9654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9654" y="149220"/>
                  </a:lnTo>
                  <a:lnTo>
                    <a:pt x="9654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" name="object 86" descr=""/>
          <p:cNvGrpSpPr/>
          <p:nvPr/>
        </p:nvGrpSpPr>
        <p:grpSpPr>
          <a:xfrm>
            <a:off x="14726829" y="9041797"/>
            <a:ext cx="8255" cy="314960"/>
            <a:chOff x="14726829" y="9041797"/>
            <a:chExt cx="8255" cy="314960"/>
          </a:xfrm>
        </p:grpSpPr>
        <p:sp>
          <p:nvSpPr>
            <p:cNvPr id="87" name="object 87" descr=""/>
            <p:cNvSpPr/>
            <p:nvPr/>
          </p:nvSpPr>
          <p:spPr>
            <a:xfrm>
              <a:off x="14726913" y="9041797"/>
              <a:ext cx="3810" cy="149225"/>
            </a:xfrm>
            <a:custGeom>
              <a:avLst/>
              <a:gdLst/>
              <a:ahLst/>
              <a:cxnLst/>
              <a:rect l="l" t="t" r="r" b="b"/>
              <a:pathLst>
                <a:path w="3809" h="149225">
                  <a:moveTo>
                    <a:pt x="3486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3486" y="149220"/>
                  </a:lnTo>
                  <a:lnTo>
                    <a:pt x="3486" y="0"/>
                  </a:lnTo>
                  <a:close/>
                </a:path>
              </a:pathLst>
            </a:custGeom>
            <a:solidFill>
              <a:srgbClr val="00A2C7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4726829" y="9207216"/>
              <a:ext cx="8255" cy="149225"/>
            </a:xfrm>
            <a:custGeom>
              <a:avLst/>
              <a:gdLst/>
              <a:ahLst/>
              <a:cxnLst/>
              <a:rect l="l" t="t" r="r" b="b"/>
              <a:pathLst>
                <a:path w="8255" h="149225">
                  <a:moveTo>
                    <a:pt x="7675" y="0"/>
                  </a:moveTo>
                  <a:lnTo>
                    <a:pt x="0" y="0"/>
                  </a:lnTo>
                  <a:lnTo>
                    <a:pt x="0" y="149220"/>
                  </a:lnTo>
                  <a:lnTo>
                    <a:pt x="7675" y="149220"/>
                  </a:lnTo>
                  <a:lnTo>
                    <a:pt x="7675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" name="object 89" descr=""/>
          <p:cNvSpPr txBox="1"/>
          <p:nvPr/>
        </p:nvSpPr>
        <p:spPr>
          <a:xfrm>
            <a:off x="16787841" y="3243745"/>
            <a:ext cx="3727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2324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5754072" y="3655523"/>
            <a:ext cx="3727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1255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5642807" y="4067301"/>
            <a:ext cx="3727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1140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5535357" y="4479079"/>
            <a:ext cx="28575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984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93" name="object 93" descr=""/>
          <p:cNvSpPr/>
          <p:nvPr/>
        </p:nvSpPr>
        <p:spPr>
          <a:xfrm>
            <a:off x="14726829" y="3441476"/>
            <a:ext cx="4147820" cy="149225"/>
          </a:xfrm>
          <a:custGeom>
            <a:avLst/>
            <a:gdLst/>
            <a:ahLst/>
            <a:cxnLst/>
            <a:rect l="l" t="t" r="r" b="b"/>
            <a:pathLst>
              <a:path w="4147819" h="149225">
                <a:moveTo>
                  <a:pt x="4147433" y="0"/>
                </a:moveTo>
                <a:lnTo>
                  <a:pt x="0" y="0"/>
                </a:lnTo>
                <a:lnTo>
                  <a:pt x="0" y="149220"/>
                </a:lnTo>
                <a:lnTo>
                  <a:pt x="4147433" y="149220"/>
                </a:lnTo>
                <a:lnTo>
                  <a:pt x="4147433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4726829" y="3853317"/>
            <a:ext cx="2218690" cy="149225"/>
          </a:xfrm>
          <a:custGeom>
            <a:avLst/>
            <a:gdLst/>
            <a:ahLst/>
            <a:cxnLst/>
            <a:rect l="l" t="t" r="r" b="b"/>
            <a:pathLst>
              <a:path w="2218690" h="149225">
                <a:moveTo>
                  <a:pt x="2218456" y="0"/>
                </a:moveTo>
                <a:lnTo>
                  <a:pt x="0" y="0"/>
                </a:lnTo>
                <a:lnTo>
                  <a:pt x="0" y="149220"/>
                </a:lnTo>
                <a:lnTo>
                  <a:pt x="2218456" y="149220"/>
                </a:lnTo>
                <a:lnTo>
                  <a:pt x="2218456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4726829" y="4265158"/>
            <a:ext cx="1966595" cy="149225"/>
          </a:xfrm>
          <a:custGeom>
            <a:avLst/>
            <a:gdLst/>
            <a:ahLst/>
            <a:cxnLst/>
            <a:rect l="l" t="t" r="r" b="b"/>
            <a:pathLst>
              <a:path w="1966594" h="149225">
                <a:moveTo>
                  <a:pt x="1966421" y="0"/>
                </a:moveTo>
                <a:lnTo>
                  <a:pt x="0" y="0"/>
                </a:lnTo>
                <a:lnTo>
                  <a:pt x="0" y="149220"/>
                </a:lnTo>
                <a:lnTo>
                  <a:pt x="1966421" y="149220"/>
                </a:lnTo>
                <a:lnTo>
                  <a:pt x="196642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4726829" y="4676988"/>
            <a:ext cx="1633220" cy="149225"/>
          </a:xfrm>
          <a:custGeom>
            <a:avLst/>
            <a:gdLst/>
            <a:ahLst/>
            <a:cxnLst/>
            <a:rect l="l" t="t" r="r" b="b"/>
            <a:pathLst>
              <a:path w="1633219" h="149225">
                <a:moveTo>
                  <a:pt x="1633018" y="0"/>
                </a:moveTo>
                <a:lnTo>
                  <a:pt x="0" y="0"/>
                </a:lnTo>
                <a:lnTo>
                  <a:pt x="0" y="149220"/>
                </a:lnTo>
                <a:lnTo>
                  <a:pt x="1633018" y="149220"/>
                </a:lnTo>
                <a:lnTo>
                  <a:pt x="1633018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4726829" y="5500670"/>
            <a:ext cx="902969" cy="149225"/>
          </a:xfrm>
          <a:custGeom>
            <a:avLst/>
            <a:gdLst/>
            <a:ahLst/>
            <a:cxnLst/>
            <a:rect l="l" t="t" r="r" b="b"/>
            <a:pathLst>
              <a:path w="902969" h="149225">
                <a:moveTo>
                  <a:pt x="902705" y="0"/>
                </a:moveTo>
                <a:lnTo>
                  <a:pt x="0" y="0"/>
                </a:lnTo>
                <a:lnTo>
                  <a:pt x="0" y="149220"/>
                </a:lnTo>
                <a:lnTo>
                  <a:pt x="902705" y="149220"/>
                </a:lnTo>
                <a:lnTo>
                  <a:pt x="902705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4726829" y="5912500"/>
            <a:ext cx="918844" cy="149225"/>
          </a:xfrm>
          <a:custGeom>
            <a:avLst/>
            <a:gdLst/>
            <a:ahLst/>
            <a:cxnLst/>
            <a:rect l="l" t="t" r="r" b="b"/>
            <a:pathLst>
              <a:path w="918844" h="149225">
                <a:moveTo>
                  <a:pt x="918579" y="0"/>
                </a:moveTo>
                <a:lnTo>
                  <a:pt x="0" y="0"/>
                </a:lnTo>
                <a:lnTo>
                  <a:pt x="0" y="149220"/>
                </a:lnTo>
                <a:lnTo>
                  <a:pt x="918579" y="149220"/>
                </a:lnTo>
                <a:lnTo>
                  <a:pt x="918579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4726829" y="6736182"/>
            <a:ext cx="91440" cy="149225"/>
          </a:xfrm>
          <a:custGeom>
            <a:avLst/>
            <a:gdLst/>
            <a:ahLst/>
            <a:cxnLst/>
            <a:rect l="l" t="t" r="r" b="b"/>
            <a:pathLst>
              <a:path w="91440" h="149225">
                <a:moveTo>
                  <a:pt x="91033" y="0"/>
                </a:moveTo>
                <a:lnTo>
                  <a:pt x="0" y="0"/>
                </a:lnTo>
                <a:lnTo>
                  <a:pt x="0" y="149220"/>
                </a:lnTo>
                <a:lnTo>
                  <a:pt x="91033" y="149220"/>
                </a:lnTo>
                <a:lnTo>
                  <a:pt x="91033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4726829" y="7148023"/>
            <a:ext cx="103505" cy="149225"/>
          </a:xfrm>
          <a:custGeom>
            <a:avLst/>
            <a:gdLst/>
            <a:ahLst/>
            <a:cxnLst/>
            <a:rect l="l" t="t" r="r" b="b"/>
            <a:pathLst>
              <a:path w="103505" h="149225">
                <a:moveTo>
                  <a:pt x="102939" y="0"/>
                </a:moveTo>
                <a:lnTo>
                  <a:pt x="0" y="0"/>
                </a:lnTo>
                <a:lnTo>
                  <a:pt x="0" y="149220"/>
                </a:lnTo>
                <a:lnTo>
                  <a:pt x="102939" y="149220"/>
                </a:lnTo>
                <a:lnTo>
                  <a:pt x="102939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 txBox="1"/>
          <p:nvPr/>
        </p:nvSpPr>
        <p:spPr>
          <a:xfrm>
            <a:off x="16614278" y="3409148"/>
            <a:ext cx="3727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2090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15649847" y="3820926"/>
            <a:ext cx="3727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0" b="1">
                <a:solidFill>
                  <a:srgbClr val="FFFFFF"/>
                </a:solidFill>
                <a:latin typeface="Avenir LT 65 Medium"/>
                <a:cs typeface="Avenir LT 65 Medium"/>
              </a:rPr>
              <a:t>1118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15567169" y="4232704"/>
            <a:ext cx="28575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991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15400494" y="4644482"/>
            <a:ext cx="28575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823</a:t>
            </a:r>
            <a:endParaRPr sz="1150">
              <a:latin typeface="Avenir LT 65 Medium"/>
              <a:cs typeface="Avenir LT 65 Medium"/>
            </a:endParaRPr>
          </a:p>
        </p:txBody>
      </p:sp>
      <p:graphicFrame>
        <p:nvGraphicFramePr>
          <p:cNvPr id="105" name="object 105" descr=""/>
          <p:cNvGraphicFramePr>
            <a:graphicFrameLocks noGrp="1"/>
          </p:cNvGraphicFramePr>
          <p:nvPr/>
        </p:nvGraphicFramePr>
        <p:xfrm>
          <a:off x="10426855" y="4923420"/>
          <a:ext cx="5499735" cy="759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/>
                <a:gridCol w="57150"/>
                <a:gridCol w="3881120"/>
                <a:gridCol w="902335"/>
                <a:gridCol w="220345"/>
              </a:tblGrid>
              <a:tr h="180975">
                <a:tc>
                  <a:txBody>
                    <a:bodyPr/>
                    <a:lstStyle/>
                    <a:p>
                      <a:pPr marL="46355">
                        <a:lnSpc>
                          <a:spcPts val="123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187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2565">
                        <a:lnSpc>
                          <a:spcPts val="123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581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00A2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00A2C7">
                        <a:alpha val="50000"/>
                      </a:srgbClr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50165">
                        <a:lnSpc>
                          <a:spcPts val="113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182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9075">
                        <a:lnSpc>
                          <a:spcPts val="1105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550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00660">
                <a:tc>
                  <a:txBody>
                    <a:bodyPr/>
                    <a:lstStyle/>
                    <a:p>
                      <a:pPr marL="79375">
                        <a:lnSpc>
                          <a:spcPts val="115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221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A2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A2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ts val="1225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475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marL="78740">
                        <a:lnSpc>
                          <a:spcPts val="130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211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5C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5C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320675">
                        <a:lnSpc>
                          <a:spcPts val="1105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455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object 106" descr=""/>
          <p:cNvGraphicFramePr>
            <a:graphicFrameLocks noGrp="1"/>
          </p:cNvGraphicFramePr>
          <p:nvPr/>
        </p:nvGraphicFramePr>
        <p:xfrm>
          <a:off x="10395139" y="5747102"/>
          <a:ext cx="5541010" cy="1619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530"/>
                <a:gridCol w="4004310"/>
                <a:gridCol w="914400"/>
                <a:gridCol w="208279"/>
              </a:tblGrid>
              <a:tr h="180975">
                <a:tc>
                  <a:txBody>
                    <a:bodyPr/>
                    <a:lstStyle/>
                    <a:p>
                      <a:pPr algn="ctr" marL="1270" marR="3175">
                        <a:lnSpc>
                          <a:spcPts val="115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158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25120">
                        <a:lnSpc>
                          <a:spcPts val="1225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467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algn="ctr" marR="3810">
                        <a:lnSpc>
                          <a:spcPts val="130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148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17500">
                        <a:lnSpc>
                          <a:spcPts val="1100"/>
                        </a:lnSpc>
                      </a:pPr>
                      <a:r>
                        <a:rPr dirty="0" sz="1150" spc="-25" b="1">
                          <a:solidFill>
                            <a:srgbClr val="FFFFFF"/>
                          </a:solidFill>
                          <a:latin typeface="Avenir LT 65 Medium"/>
                          <a:cs typeface="Avenir LT 65 Medium"/>
                        </a:rPr>
                        <a:t>463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40640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marL="85725"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24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  <a:p>
                      <a:pPr marL="69215" marR="31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L w="5715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52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  <a:p>
                      <a:pPr marL="143510">
                        <a:lnSpc>
                          <a:spcPts val="136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41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algn="ctr" marL="93980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33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L w="7620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325"/>
                        </a:lnSpc>
                        <a:spcBef>
                          <a:spcPts val="4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52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ctr" marL="57785" marR="3175">
                        <a:lnSpc>
                          <a:spcPts val="1360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22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L w="57150">
                      <a:solidFill>
                        <a:srgbClr val="005C82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ts val="123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46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algn="ctr" marL="47625" marR="3175">
                        <a:lnSpc>
                          <a:spcPts val="1375"/>
                        </a:lnSpc>
                        <a:spcBef>
                          <a:spcPts val="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635">
                    <a:lnL w="38100">
                      <a:solidFill>
                        <a:srgbClr val="00A2C7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330"/>
                        </a:lnSpc>
                        <a:spcBef>
                          <a:spcPts val="45"/>
                        </a:spcBef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46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 algn="ctr" marL="71120" marR="3175">
                        <a:lnSpc>
                          <a:spcPts val="1245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17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>
                    <a:lnL w="38100">
                      <a:solidFill>
                        <a:srgbClr val="005C82"/>
                      </a:solidFill>
                      <a:prstDash val="solid"/>
                    </a:lnL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1290"/>
                        </a:lnSpc>
                      </a:pPr>
                      <a:r>
                        <a:rPr dirty="0" sz="1150" spc="-25" b="1">
                          <a:solidFill>
                            <a:srgbClr val="005C82"/>
                          </a:solidFill>
                          <a:latin typeface="Avenir LT 65 Medium"/>
                          <a:cs typeface="Avenir LT 65 Medium"/>
                        </a:rPr>
                        <a:t>52</a:t>
                      </a:r>
                      <a:endParaRPr sz="1150">
                        <a:latin typeface="Avenir LT 65 Medium"/>
                        <a:cs typeface="Avenir LT 65 Medium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EEED"/>
                    </a:solidFill>
                  </a:tcPr>
                </a:tc>
              </a:tr>
            </a:tbl>
          </a:graphicData>
        </a:graphic>
      </p:graphicFrame>
      <p:sp>
        <p:nvSpPr>
          <p:cNvPr id="107" name="object 107" descr=""/>
          <p:cNvSpPr txBox="1"/>
          <p:nvPr/>
        </p:nvSpPr>
        <p:spPr>
          <a:xfrm>
            <a:off x="14783615" y="7359766"/>
            <a:ext cx="218440" cy="2007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0480">
              <a:lnSpc>
                <a:spcPts val="1340"/>
              </a:lnSpc>
              <a:spcBef>
                <a:spcPts val="105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150">
              <a:latin typeface="Avenir LT 65 Medium"/>
              <a:cs typeface="Avenir LT 65 Medium"/>
            </a:endParaRPr>
          </a:p>
          <a:p>
            <a:pPr marL="31115">
              <a:lnSpc>
                <a:spcPts val="1340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150">
              <a:latin typeface="Avenir LT 65 Medium"/>
              <a:cs typeface="Avenir LT 65 Medium"/>
            </a:endParaRPr>
          </a:p>
          <a:p>
            <a:pPr marL="30480">
              <a:lnSpc>
                <a:spcPts val="1345"/>
              </a:lnSpc>
              <a:spcBef>
                <a:spcPts val="560"/>
              </a:spcBef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11</a:t>
            </a:r>
            <a:endParaRPr sz="1150">
              <a:latin typeface="Avenir LT 65 Medium"/>
              <a:cs typeface="Avenir LT 65 Medium"/>
            </a:endParaRPr>
          </a:p>
          <a:p>
            <a:pPr marL="31115">
              <a:lnSpc>
                <a:spcPts val="1345"/>
              </a:lnSpc>
            </a:pPr>
            <a:r>
              <a:rPr dirty="0" sz="11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12</a:t>
            </a:r>
            <a:endParaRPr sz="1150">
              <a:latin typeface="Avenir LT 65 Medium"/>
              <a:cs typeface="Avenir LT 65 Medium"/>
            </a:endParaRPr>
          </a:p>
          <a:p>
            <a:pPr marL="22225">
              <a:lnSpc>
                <a:spcPts val="1350"/>
              </a:lnSpc>
              <a:spcBef>
                <a:spcPts val="54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7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ts val="1350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5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65"/>
              </a:lnSpc>
              <a:spcBef>
                <a:spcPts val="54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150">
              <a:latin typeface="Avenir LT 65 Medium"/>
              <a:cs typeface="Avenir LT 65 Medium"/>
            </a:endParaRPr>
          </a:p>
          <a:p>
            <a:pPr marL="13335">
              <a:lnSpc>
                <a:spcPts val="1365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150">
              <a:latin typeface="Avenir LT 65 Medium"/>
              <a:cs typeface="Avenir LT 65 Medium"/>
            </a:endParaRPr>
          </a:p>
          <a:p>
            <a:pPr marL="12700">
              <a:lnSpc>
                <a:spcPts val="1315"/>
              </a:lnSpc>
              <a:spcBef>
                <a:spcPts val="515"/>
              </a:spcBef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2</a:t>
            </a:r>
            <a:endParaRPr sz="1150">
              <a:latin typeface="Avenir LT 65 Medium"/>
              <a:cs typeface="Avenir LT 65 Medium"/>
            </a:endParaRPr>
          </a:p>
          <a:p>
            <a:pPr marL="15240">
              <a:lnSpc>
                <a:spcPts val="1315"/>
              </a:lnSpc>
            </a:pPr>
            <a:r>
              <a:rPr dirty="0" sz="11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1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737801" y="2094177"/>
            <a:ext cx="6366510" cy="8129905"/>
          </a:xfrm>
          <a:custGeom>
            <a:avLst/>
            <a:gdLst/>
            <a:ahLst/>
            <a:cxnLst/>
            <a:rect l="l" t="t" r="r" b="b"/>
            <a:pathLst>
              <a:path w="6366509" h="8129905">
                <a:moveTo>
                  <a:pt x="6366298" y="0"/>
                </a:moveTo>
                <a:lnTo>
                  <a:pt x="0" y="0"/>
                </a:lnTo>
                <a:lnTo>
                  <a:pt x="0" y="8129595"/>
                </a:lnTo>
                <a:lnTo>
                  <a:pt x="6366298" y="8129595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433190"/>
            <a:ext cx="12942570" cy="875665"/>
          </a:xfrm>
          <a:custGeom>
            <a:avLst/>
            <a:gdLst/>
            <a:ahLst/>
            <a:cxnLst/>
            <a:rect l="l" t="t" r="r" b="b"/>
            <a:pathLst>
              <a:path w="12942569" h="875665">
                <a:moveTo>
                  <a:pt x="12942014" y="0"/>
                </a:moveTo>
                <a:lnTo>
                  <a:pt x="0" y="0"/>
                </a:lnTo>
                <a:lnTo>
                  <a:pt x="0" y="875366"/>
                </a:lnTo>
                <a:lnTo>
                  <a:pt x="12942014" y="875366"/>
                </a:lnTo>
                <a:lnTo>
                  <a:pt x="12942014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2094177"/>
            <a:ext cx="6366510" cy="8129905"/>
          </a:xfrm>
          <a:custGeom>
            <a:avLst/>
            <a:gdLst/>
            <a:ahLst/>
            <a:cxnLst/>
            <a:rect l="l" t="t" r="r" b="b"/>
            <a:pathLst>
              <a:path w="6366509" h="8129905">
                <a:moveTo>
                  <a:pt x="6366298" y="0"/>
                </a:moveTo>
                <a:lnTo>
                  <a:pt x="0" y="0"/>
                </a:lnTo>
                <a:lnTo>
                  <a:pt x="0" y="8129595"/>
                </a:lnTo>
                <a:lnTo>
                  <a:pt x="6366298" y="8129595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4345110" y="501555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 h="0">
                <a:moveTo>
                  <a:pt x="177711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522825" y="4680485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5" h="0">
                <a:moveTo>
                  <a:pt x="335361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4694903" y="4345417"/>
            <a:ext cx="320675" cy="230504"/>
          </a:xfrm>
          <a:custGeom>
            <a:avLst/>
            <a:gdLst/>
            <a:ahLst/>
            <a:cxnLst/>
            <a:rect l="l" t="t" r="r" b="b"/>
            <a:pathLst>
              <a:path w="320675" h="230504">
                <a:moveTo>
                  <a:pt x="320346" y="230359"/>
                </a:moveTo>
                <a:lnTo>
                  <a:pt x="320346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5172312" y="4135999"/>
            <a:ext cx="62865" cy="356235"/>
          </a:xfrm>
          <a:custGeom>
            <a:avLst/>
            <a:gdLst/>
            <a:ahLst/>
            <a:cxnLst/>
            <a:rect l="l" t="t" r="r" b="b"/>
            <a:pathLst>
              <a:path w="62865" h="356235">
                <a:moveTo>
                  <a:pt x="62825" y="356010"/>
                </a:moveTo>
                <a:lnTo>
                  <a:pt x="62825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5402672" y="4272121"/>
            <a:ext cx="0" cy="183515"/>
          </a:xfrm>
          <a:custGeom>
            <a:avLst/>
            <a:gdLst/>
            <a:ahLst/>
            <a:cxnLst/>
            <a:rect l="l" t="t" r="r" b="b"/>
            <a:pathLst>
              <a:path w="0" h="183514">
                <a:moveTo>
                  <a:pt x="0" y="18324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507380" y="4366359"/>
            <a:ext cx="575945" cy="89535"/>
          </a:xfrm>
          <a:custGeom>
            <a:avLst/>
            <a:gdLst/>
            <a:ahLst/>
            <a:cxnLst/>
            <a:rect l="l" t="t" r="r" b="b"/>
            <a:pathLst>
              <a:path w="575944" h="89535">
                <a:moveTo>
                  <a:pt x="0" y="89002"/>
                </a:moveTo>
                <a:lnTo>
                  <a:pt x="0" y="0"/>
                </a:lnTo>
                <a:lnTo>
                  <a:pt x="575898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7435019" y="5402976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5" h="0">
                <a:moveTo>
                  <a:pt x="135126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7475613" y="5057437"/>
            <a:ext cx="189230" cy="0"/>
          </a:xfrm>
          <a:custGeom>
            <a:avLst/>
            <a:gdLst/>
            <a:ahLst/>
            <a:cxnLst/>
            <a:rect l="l" t="t" r="r" b="b"/>
            <a:pathLst>
              <a:path w="189230" h="0">
                <a:moveTo>
                  <a:pt x="188769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7769092" y="4628131"/>
            <a:ext cx="0" cy="262255"/>
          </a:xfrm>
          <a:custGeom>
            <a:avLst/>
            <a:gdLst/>
            <a:ahLst/>
            <a:cxnLst/>
            <a:rect l="l" t="t" r="r" b="b"/>
            <a:pathLst>
              <a:path w="0" h="262254">
                <a:moveTo>
                  <a:pt x="0" y="261772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8407815" y="4167412"/>
            <a:ext cx="83820" cy="304165"/>
          </a:xfrm>
          <a:custGeom>
            <a:avLst/>
            <a:gdLst/>
            <a:ahLst/>
            <a:cxnLst/>
            <a:rect l="l" t="t" r="r" b="b"/>
            <a:pathLst>
              <a:path w="83819" h="304164">
                <a:moveTo>
                  <a:pt x="83767" y="303655"/>
                </a:moveTo>
                <a:lnTo>
                  <a:pt x="83767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7502249" y="4172731"/>
            <a:ext cx="2355850" cy="2621915"/>
            <a:chOff x="17502249" y="4172731"/>
            <a:chExt cx="2355850" cy="2621915"/>
          </a:xfrm>
        </p:grpSpPr>
        <p:sp>
          <p:nvSpPr>
            <p:cNvPr id="16" name="object 16" descr=""/>
            <p:cNvSpPr/>
            <p:nvPr/>
          </p:nvSpPr>
          <p:spPr>
            <a:xfrm>
              <a:off x="18638176" y="4183202"/>
              <a:ext cx="115570" cy="288290"/>
            </a:xfrm>
            <a:custGeom>
              <a:avLst/>
              <a:gdLst/>
              <a:ahLst/>
              <a:cxnLst/>
              <a:rect l="l" t="t" r="r" b="b"/>
              <a:pathLst>
                <a:path w="115569" h="288289">
                  <a:moveTo>
                    <a:pt x="0" y="287865"/>
                  </a:moveTo>
                  <a:lnTo>
                    <a:pt x="0" y="0"/>
                  </a:lnTo>
                  <a:lnTo>
                    <a:pt x="115179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598479" y="4438894"/>
              <a:ext cx="81915" cy="1177925"/>
            </a:xfrm>
            <a:custGeom>
              <a:avLst/>
              <a:gdLst/>
              <a:ahLst/>
              <a:cxnLst/>
              <a:rect l="l" t="t" r="r" b="b"/>
              <a:pathLst>
                <a:path w="81915" h="1177925">
                  <a:moveTo>
                    <a:pt x="81358" y="0"/>
                  </a:moveTo>
                  <a:lnTo>
                    <a:pt x="61390" y="191"/>
                  </a:lnTo>
                  <a:lnTo>
                    <a:pt x="40655" y="749"/>
                  </a:lnTo>
                  <a:lnTo>
                    <a:pt x="19933" y="1647"/>
                  </a:lnTo>
                  <a:lnTo>
                    <a:pt x="0" y="2858"/>
                  </a:lnTo>
                  <a:lnTo>
                    <a:pt x="81358" y="1177765"/>
                  </a:lnTo>
                  <a:lnTo>
                    <a:pt x="81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8375786" y="4441782"/>
              <a:ext cx="304165" cy="1175385"/>
            </a:xfrm>
            <a:custGeom>
              <a:avLst/>
              <a:gdLst/>
              <a:ahLst/>
              <a:cxnLst/>
              <a:rect l="l" t="t" r="r" b="b"/>
              <a:pathLst>
                <a:path w="304165" h="1175385">
                  <a:moveTo>
                    <a:pt x="222108" y="0"/>
                  </a:moveTo>
                  <a:lnTo>
                    <a:pt x="165210" y="5279"/>
                  </a:lnTo>
                  <a:lnTo>
                    <a:pt x="110127" y="13100"/>
                  </a:lnTo>
                  <a:lnTo>
                    <a:pt x="55507" y="23687"/>
                  </a:lnTo>
                  <a:lnTo>
                    <a:pt x="0" y="37265"/>
                  </a:lnTo>
                  <a:lnTo>
                    <a:pt x="304053" y="1174801"/>
                  </a:lnTo>
                  <a:lnTo>
                    <a:pt x="222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7819129" y="4479130"/>
              <a:ext cx="860425" cy="1136650"/>
            </a:xfrm>
            <a:custGeom>
              <a:avLst/>
              <a:gdLst/>
              <a:ahLst/>
              <a:cxnLst/>
              <a:rect l="l" t="t" r="r" b="b"/>
              <a:pathLst>
                <a:path w="860425" h="1136650">
                  <a:moveTo>
                    <a:pt x="555888" y="0"/>
                  </a:moveTo>
                  <a:lnTo>
                    <a:pt x="504715" y="14724"/>
                  </a:lnTo>
                  <a:lnTo>
                    <a:pt x="455390" y="31009"/>
                  </a:lnTo>
                  <a:lnTo>
                    <a:pt x="407792" y="48927"/>
                  </a:lnTo>
                  <a:lnTo>
                    <a:pt x="361799" y="68551"/>
                  </a:lnTo>
                  <a:lnTo>
                    <a:pt x="317288" y="89954"/>
                  </a:lnTo>
                  <a:lnTo>
                    <a:pt x="274139" y="113210"/>
                  </a:lnTo>
                  <a:lnTo>
                    <a:pt x="232231" y="138392"/>
                  </a:lnTo>
                  <a:lnTo>
                    <a:pt x="191440" y="165572"/>
                  </a:lnTo>
                  <a:lnTo>
                    <a:pt x="151645" y="194824"/>
                  </a:lnTo>
                  <a:lnTo>
                    <a:pt x="112726" y="226221"/>
                  </a:lnTo>
                  <a:lnTo>
                    <a:pt x="74560" y="259835"/>
                  </a:lnTo>
                  <a:lnTo>
                    <a:pt x="37025" y="295741"/>
                  </a:lnTo>
                  <a:lnTo>
                    <a:pt x="0" y="334010"/>
                  </a:lnTo>
                  <a:lnTo>
                    <a:pt x="860361" y="1136310"/>
                  </a:lnTo>
                  <a:lnTo>
                    <a:pt x="555888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727617" y="4813726"/>
              <a:ext cx="952500" cy="802640"/>
            </a:xfrm>
            <a:custGeom>
              <a:avLst/>
              <a:gdLst/>
              <a:ahLst/>
              <a:cxnLst/>
              <a:rect l="l" t="t" r="r" b="b"/>
              <a:pathLst>
                <a:path w="952500" h="802639">
                  <a:moveTo>
                    <a:pt x="91421" y="0"/>
                  </a:moveTo>
                  <a:lnTo>
                    <a:pt x="66473" y="27452"/>
                  </a:lnTo>
                  <a:lnTo>
                    <a:pt x="43873" y="53922"/>
                  </a:lnTo>
                  <a:lnTo>
                    <a:pt x="22191" y="81150"/>
                  </a:lnTo>
                  <a:lnTo>
                    <a:pt x="0" y="110876"/>
                  </a:lnTo>
                  <a:lnTo>
                    <a:pt x="952347" y="802635"/>
                  </a:lnTo>
                  <a:lnTo>
                    <a:pt x="91421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7560212" y="4924719"/>
              <a:ext cx="1118235" cy="690880"/>
            </a:xfrm>
            <a:custGeom>
              <a:avLst/>
              <a:gdLst/>
              <a:ahLst/>
              <a:cxnLst/>
              <a:rect l="l" t="t" r="r" b="b"/>
              <a:pathLst>
                <a:path w="1118234" h="690879">
                  <a:moveTo>
                    <a:pt x="166937" y="0"/>
                  </a:moveTo>
                  <a:lnTo>
                    <a:pt x="135766" y="44737"/>
                  </a:lnTo>
                  <a:lnTo>
                    <a:pt x="107486" y="89283"/>
                  </a:lnTo>
                  <a:lnTo>
                    <a:pt x="81826" y="134165"/>
                  </a:lnTo>
                  <a:lnTo>
                    <a:pt x="58516" y="179913"/>
                  </a:lnTo>
                  <a:lnTo>
                    <a:pt x="37288" y="227054"/>
                  </a:lnTo>
                  <a:lnTo>
                    <a:pt x="17873" y="276118"/>
                  </a:lnTo>
                  <a:lnTo>
                    <a:pt x="0" y="327634"/>
                  </a:lnTo>
                  <a:lnTo>
                    <a:pt x="1117746" y="690806"/>
                  </a:lnTo>
                  <a:lnTo>
                    <a:pt x="166937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7504077" y="5253113"/>
              <a:ext cx="1173480" cy="363220"/>
            </a:xfrm>
            <a:custGeom>
              <a:avLst/>
              <a:gdLst/>
              <a:ahLst/>
              <a:cxnLst/>
              <a:rect l="l" t="t" r="r" b="b"/>
              <a:pathLst>
                <a:path w="1173480" h="363220">
                  <a:moveTo>
                    <a:pt x="55883" y="0"/>
                  </a:moveTo>
                  <a:lnTo>
                    <a:pt x="40984" y="49414"/>
                  </a:lnTo>
                  <a:lnTo>
                    <a:pt x="28348" y="99013"/>
                  </a:lnTo>
                  <a:lnTo>
                    <a:pt x="17952" y="148911"/>
                  </a:lnTo>
                  <a:lnTo>
                    <a:pt x="9776" y="199221"/>
                  </a:lnTo>
                  <a:lnTo>
                    <a:pt x="3799" y="250056"/>
                  </a:lnTo>
                  <a:lnTo>
                    <a:pt x="0" y="301530"/>
                  </a:lnTo>
                  <a:lnTo>
                    <a:pt x="1173147" y="363015"/>
                  </a:lnTo>
                  <a:lnTo>
                    <a:pt x="55883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7502249" y="5555447"/>
              <a:ext cx="1177290" cy="753745"/>
            </a:xfrm>
            <a:custGeom>
              <a:avLst/>
              <a:gdLst/>
              <a:ahLst/>
              <a:cxnLst/>
              <a:rect l="l" t="t" r="r" b="b"/>
              <a:pathLst>
                <a:path w="1177290" h="753745">
                  <a:moveTo>
                    <a:pt x="1806" y="0"/>
                  </a:moveTo>
                  <a:lnTo>
                    <a:pt x="0" y="52973"/>
                  </a:lnTo>
                  <a:lnTo>
                    <a:pt x="203" y="104857"/>
                  </a:lnTo>
                  <a:lnTo>
                    <a:pt x="2437" y="155718"/>
                  </a:lnTo>
                  <a:lnTo>
                    <a:pt x="6719" y="205620"/>
                  </a:lnTo>
                  <a:lnTo>
                    <a:pt x="13069" y="254628"/>
                  </a:lnTo>
                  <a:lnTo>
                    <a:pt x="21507" y="302806"/>
                  </a:lnTo>
                  <a:lnTo>
                    <a:pt x="32051" y="350219"/>
                  </a:lnTo>
                  <a:lnTo>
                    <a:pt x="44721" y="396932"/>
                  </a:lnTo>
                  <a:lnTo>
                    <a:pt x="59536" y="443010"/>
                  </a:lnTo>
                  <a:lnTo>
                    <a:pt x="76515" y="488517"/>
                  </a:lnTo>
                  <a:lnTo>
                    <a:pt x="95677" y="533519"/>
                  </a:lnTo>
                  <a:lnTo>
                    <a:pt x="117042" y="578079"/>
                  </a:lnTo>
                  <a:lnTo>
                    <a:pt x="140628" y="622262"/>
                  </a:lnTo>
                  <a:lnTo>
                    <a:pt x="166455" y="666134"/>
                  </a:lnTo>
                  <a:lnTo>
                    <a:pt x="194543" y="709759"/>
                  </a:lnTo>
                  <a:lnTo>
                    <a:pt x="224909" y="753202"/>
                  </a:lnTo>
                  <a:lnTo>
                    <a:pt x="1176838" y="61579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7727616" y="5617591"/>
              <a:ext cx="952500" cy="1159510"/>
            </a:xfrm>
            <a:custGeom>
              <a:avLst/>
              <a:gdLst/>
              <a:ahLst/>
              <a:cxnLst/>
              <a:rect l="l" t="t" r="r" b="b"/>
              <a:pathLst>
                <a:path w="952500" h="1159509">
                  <a:moveTo>
                    <a:pt x="952054" y="0"/>
                  </a:moveTo>
                  <a:lnTo>
                    <a:pt x="0" y="691706"/>
                  </a:lnTo>
                  <a:lnTo>
                    <a:pt x="31239" y="732919"/>
                  </a:lnTo>
                  <a:lnTo>
                    <a:pt x="63820" y="772419"/>
                  </a:lnTo>
                  <a:lnTo>
                    <a:pt x="97719" y="810189"/>
                  </a:lnTo>
                  <a:lnTo>
                    <a:pt x="132910" y="846215"/>
                  </a:lnTo>
                  <a:lnTo>
                    <a:pt x="169369" y="880482"/>
                  </a:lnTo>
                  <a:lnTo>
                    <a:pt x="207073" y="912974"/>
                  </a:lnTo>
                  <a:lnTo>
                    <a:pt x="245996" y="943677"/>
                  </a:lnTo>
                  <a:lnTo>
                    <a:pt x="286115" y="972574"/>
                  </a:lnTo>
                  <a:lnTo>
                    <a:pt x="327404" y="999651"/>
                  </a:lnTo>
                  <a:lnTo>
                    <a:pt x="369841" y="1024893"/>
                  </a:lnTo>
                  <a:lnTo>
                    <a:pt x="413401" y="1048284"/>
                  </a:lnTo>
                  <a:lnTo>
                    <a:pt x="458058" y="1069809"/>
                  </a:lnTo>
                  <a:lnTo>
                    <a:pt x="503790" y="1089453"/>
                  </a:lnTo>
                  <a:lnTo>
                    <a:pt x="550571" y="1107201"/>
                  </a:lnTo>
                  <a:lnTo>
                    <a:pt x="598377" y="1123038"/>
                  </a:lnTo>
                  <a:lnTo>
                    <a:pt x="647184" y="1136948"/>
                  </a:lnTo>
                  <a:lnTo>
                    <a:pt x="696968" y="1148916"/>
                  </a:lnTo>
                  <a:lnTo>
                    <a:pt x="747704" y="1158928"/>
                  </a:lnTo>
                  <a:lnTo>
                    <a:pt x="95205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8476109" y="4438890"/>
              <a:ext cx="1382395" cy="2355850"/>
            </a:xfrm>
            <a:custGeom>
              <a:avLst/>
              <a:gdLst/>
              <a:ahLst/>
              <a:cxnLst/>
              <a:rect l="l" t="t" r="r" b="b"/>
              <a:pathLst>
                <a:path w="1382394" h="2355850">
                  <a:moveTo>
                    <a:pt x="204464" y="0"/>
                  </a:moveTo>
                  <a:lnTo>
                    <a:pt x="204464" y="1177796"/>
                  </a:lnTo>
                  <a:lnTo>
                    <a:pt x="0" y="2337698"/>
                  </a:lnTo>
                  <a:lnTo>
                    <a:pt x="53392" y="2346215"/>
                  </a:lnTo>
                  <a:lnTo>
                    <a:pt x="101784" y="2351730"/>
                  </a:lnTo>
                  <a:lnTo>
                    <a:pt x="150400" y="2354703"/>
                  </a:lnTo>
                  <a:lnTo>
                    <a:pt x="204464" y="2355593"/>
                  </a:lnTo>
                  <a:lnTo>
                    <a:pt x="252999" y="2354610"/>
                  </a:lnTo>
                  <a:lnTo>
                    <a:pt x="301035" y="2351688"/>
                  </a:lnTo>
                  <a:lnTo>
                    <a:pt x="348532" y="2346865"/>
                  </a:lnTo>
                  <a:lnTo>
                    <a:pt x="395455" y="2340177"/>
                  </a:lnTo>
                  <a:lnTo>
                    <a:pt x="441764" y="2331664"/>
                  </a:lnTo>
                  <a:lnTo>
                    <a:pt x="487422" y="2321363"/>
                  </a:lnTo>
                  <a:lnTo>
                    <a:pt x="532391" y="2309312"/>
                  </a:lnTo>
                  <a:lnTo>
                    <a:pt x="576634" y="2295548"/>
                  </a:lnTo>
                  <a:lnTo>
                    <a:pt x="620111" y="2280110"/>
                  </a:lnTo>
                  <a:lnTo>
                    <a:pt x="662786" y="2263036"/>
                  </a:lnTo>
                  <a:lnTo>
                    <a:pt x="704620" y="2244363"/>
                  </a:lnTo>
                  <a:lnTo>
                    <a:pt x="745576" y="2224130"/>
                  </a:lnTo>
                  <a:lnTo>
                    <a:pt x="785616" y="2202374"/>
                  </a:lnTo>
                  <a:lnTo>
                    <a:pt x="824701" y="2179133"/>
                  </a:lnTo>
                  <a:lnTo>
                    <a:pt x="862795" y="2154445"/>
                  </a:lnTo>
                  <a:lnTo>
                    <a:pt x="899858" y="2128347"/>
                  </a:lnTo>
                  <a:lnTo>
                    <a:pt x="935854" y="2100879"/>
                  </a:lnTo>
                  <a:lnTo>
                    <a:pt x="970744" y="2072077"/>
                  </a:lnTo>
                  <a:lnTo>
                    <a:pt x="1004490" y="2041980"/>
                  </a:lnTo>
                  <a:lnTo>
                    <a:pt x="1037056" y="2010625"/>
                  </a:lnTo>
                  <a:lnTo>
                    <a:pt x="1068401" y="1978051"/>
                  </a:lnTo>
                  <a:lnTo>
                    <a:pt x="1098490" y="1944295"/>
                  </a:lnTo>
                  <a:lnTo>
                    <a:pt x="1127284" y="1909395"/>
                  </a:lnTo>
                  <a:lnTo>
                    <a:pt x="1154744" y="1873389"/>
                  </a:lnTo>
                  <a:lnTo>
                    <a:pt x="1180834" y="1836315"/>
                  </a:lnTo>
                  <a:lnTo>
                    <a:pt x="1205515" y="1798211"/>
                  </a:lnTo>
                  <a:lnTo>
                    <a:pt x="1228750" y="1759114"/>
                  </a:lnTo>
                  <a:lnTo>
                    <a:pt x="1250500" y="1719063"/>
                  </a:lnTo>
                  <a:lnTo>
                    <a:pt x="1270728" y="1678095"/>
                  </a:lnTo>
                  <a:lnTo>
                    <a:pt x="1289395" y="1636249"/>
                  </a:lnTo>
                  <a:lnTo>
                    <a:pt x="1306465" y="1593562"/>
                  </a:lnTo>
                  <a:lnTo>
                    <a:pt x="1321898" y="1550072"/>
                  </a:lnTo>
                  <a:lnTo>
                    <a:pt x="1335658" y="1505817"/>
                  </a:lnTo>
                  <a:lnTo>
                    <a:pt x="1347706" y="1460835"/>
                  </a:lnTo>
                  <a:lnTo>
                    <a:pt x="1358004" y="1415164"/>
                  </a:lnTo>
                  <a:lnTo>
                    <a:pt x="1366515" y="1368842"/>
                  </a:lnTo>
                  <a:lnTo>
                    <a:pt x="1373201" y="1321906"/>
                  </a:lnTo>
                  <a:lnTo>
                    <a:pt x="1378023" y="1274394"/>
                  </a:lnTo>
                  <a:lnTo>
                    <a:pt x="1380944" y="1226345"/>
                  </a:lnTo>
                  <a:lnTo>
                    <a:pt x="1381926" y="1177796"/>
                  </a:lnTo>
                  <a:lnTo>
                    <a:pt x="1380944" y="1129247"/>
                  </a:lnTo>
                  <a:lnTo>
                    <a:pt x="1378023" y="1081198"/>
                  </a:lnTo>
                  <a:lnTo>
                    <a:pt x="1373201" y="1033686"/>
                  </a:lnTo>
                  <a:lnTo>
                    <a:pt x="1366515" y="986750"/>
                  </a:lnTo>
                  <a:lnTo>
                    <a:pt x="1358004" y="940428"/>
                  </a:lnTo>
                  <a:lnTo>
                    <a:pt x="1347706" y="894757"/>
                  </a:lnTo>
                  <a:lnTo>
                    <a:pt x="1335658" y="849775"/>
                  </a:lnTo>
                  <a:lnTo>
                    <a:pt x="1321898" y="805520"/>
                  </a:lnTo>
                  <a:lnTo>
                    <a:pt x="1306465" y="762030"/>
                  </a:lnTo>
                  <a:lnTo>
                    <a:pt x="1289395" y="719343"/>
                  </a:lnTo>
                  <a:lnTo>
                    <a:pt x="1270728" y="677497"/>
                  </a:lnTo>
                  <a:lnTo>
                    <a:pt x="1250500" y="636529"/>
                  </a:lnTo>
                  <a:lnTo>
                    <a:pt x="1228750" y="596478"/>
                  </a:lnTo>
                  <a:lnTo>
                    <a:pt x="1205515" y="557381"/>
                  </a:lnTo>
                  <a:lnTo>
                    <a:pt x="1180834" y="519277"/>
                  </a:lnTo>
                  <a:lnTo>
                    <a:pt x="1154744" y="482203"/>
                  </a:lnTo>
                  <a:lnTo>
                    <a:pt x="1127284" y="446197"/>
                  </a:lnTo>
                  <a:lnTo>
                    <a:pt x="1098490" y="411297"/>
                  </a:lnTo>
                  <a:lnTo>
                    <a:pt x="1068401" y="377541"/>
                  </a:lnTo>
                  <a:lnTo>
                    <a:pt x="1037056" y="344967"/>
                  </a:lnTo>
                  <a:lnTo>
                    <a:pt x="1004490" y="313612"/>
                  </a:lnTo>
                  <a:lnTo>
                    <a:pt x="970744" y="283515"/>
                  </a:lnTo>
                  <a:lnTo>
                    <a:pt x="935854" y="254713"/>
                  </a:lnTo>
                  <a:lnTo>
                    <a:pt x="899858" y="227245"/>
                  </a:lnTo>
                  <a:lnTo>
                    <a:pt x="862795" y="201148"/>
                  </a:lnTo>
                  <a:lnTo>
                    <a:pt x="824701" y="176460"/>
                  </a:lnTo>
                  <a:lnTo>
                    <a:pt x="785616" y="153219"/>
                  </a:lnTo>
                  <a:lnTo>
                    <a:pt x="745576" y="131462"/>
                  </a:lnTo>
                  <a:lnTo>
                    <a:pt x="704620" y="111229"/>
                  </a:lnTo>
                  <a:lnTo>
                    <a:pt x="662786" y="92556"/>
                  </a:lnTo>
                  <a:lnTo>
                    <a:pt x="620111" y="75482"/>
                  </a:lnTo>
                  <a:lnTo>
                    <a:pt x="576634" y="60044"/>
                  </a:lnTo>
                  <a:lnTo>
                    <a:pt x="532391" y="46280"/>
                  </a:lnTo>
                  <a:lnTo>
                    <a:pt x="487422" y="34229"/>
                  </a:lnTo>
                  <a:lnTo>
                    <a:pt x="441764" y="23928"/>
                  </a:lnTo>
                  <a:lnTo>
                    <a:pt x="395455" y="15415"/>
                  </a:lnTo>
                  <a:lnTo>
                    <a:pt x="348532" y="8727"/>
                  </a:lnTo>
                  <a:lnTo>
                    <a:pt x="301035" y="3904"/>
                  </a:lnTo>
                  <a:lnTo>
                    <a:pt x="252999" y="982"/>
                  </a:lnTo>
                  <a:lnTo>
                    <a:pt x="20446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510844" y="694084"/>
            <a:ext cx="12593320" cy="59118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20" b="0">
                <a:latin typeface="Arial"/>
                <a:cs typeface="Arial"/>
              </a:rPr>
              <a:t>DENTAL</a:t>
            </a:r>
            <a:r>
              <a:rPr dirty="0" spc="-60" b="0">
                <a:latin typeface="Arial"/>
                <a:cs typeface="Arial"/>
              </a:rPr>
              <a:t> </a:t>
            </a:r>
            <a:r>
              <a:rPr dirty="0" b="0">
                <a:latin typeface="Arial"/>
                <a:cs typeface="Arial"/>
              </a:rPr>
              <a:t>SCHOOL</a:t>
            </a:r>
            <a:r>
              <a:rPr dirty="0" spc="-55" b="0">
                <a:latin typeface="Arial"/>
                <a:cs typeface="Arial"/>
              </a:rPr>
              <a:t> </a:t>
            </a:r>
            <a:r>
              <a:rPr dirty="0" spc="-185" b="0">
                <a:latin typeface="Arial"/>
                <a:cs typeface="Arial"/>
              </a:rPr>
              <a:t>FACULTY:</a:t>
            </a:r>
            <a:r>
              <a:rPr dirty="0" spc="-60" b="0">
                <a:latin typeface="Arial"/>
                <a:cs typeface="Arial"/>
              </a:rPr>
              <a:t> </a:t>
            </a:r>
            <a:r>
              <a:rPr dirty="0" spc="-160" b="0">
                <a:latin typeface="Arial"/>
                <a:cs typeface="Arial"/>
              </a:rPr>
              <a:t>SEPARATIONS</a:t>
            </a:r>
            <a:r>
              <a:rPr dirty="0" spc="-55" b="0">
                <a:latin typeface="Arial"/>
                <a:cs typeface="Arial"/>
              </a:rPr>
              <a:t> </a:t>
            </a:r>
            <a:r>
              <a:rPr dirty="0" spc="195" b="0">
                <a:latin typeface="Arial"/>
                <a:cs typeface="Arial"/>
              </a:rPr>
              <a:t>&amp;</a:t>
            </a:r>
            <a:r>
              <a:rPr dirty="0" spc="-60" b="0">
                <a:latin typeface="Arial"/>
                <a:cs typeface="Arial"/>
              </a:rPr>
              <a:t> </a:t>
            </a:r>
            <a:r>
              <a:rPr dirty="0" b="0">
                <a:latin typeface="Arial"/>
                <a:cs typeface="Arial"/>
              </a:rPr>
              <a:t>NEW</a:t>
            </a:r>
            <a:r>
              <a:rPr dirty="0" spc="-55" b="0">
                <a:latin typeface="Arial"/>
                <a:cs typeface="Arial"/>
              </a:rPr>
              <a:t> </a:t>
            </a:r>
            <a:r>
              <a:rPr dirty="0" spc="-90" b="0">
                <a:latin typeface="Arial"/>
                <a:cs typeface="Arial"/>
              </a:rPr>
              <a:t>HIRES</a:t>
            </a:r>
          </a:p>
        </p:txBody>
      </p:sp>
      <p:grpSp>
        <p:nvGrpSpPr>
          <p:cNvPr id="27" name="object 27" descr=""/>
          <p:cNvGrpSpPr/>
          <p:nvPr/>
        </p:nvGrpSpPr>
        <p:grpSpPr>
          <a:xfrm>
            <a:off x="14345150" y="4438682"/>
            <a:ext cx="2356485" cy="2352040"/>
            <a:chOff x="14345150" y="4438682"/>
            <a:chExt cx="2356485" cy="2352040"/>
          </a:xfrm>
        </p:grpSpPr>
        <p:sp>
          <p:nvSpPr>
            <p:cNvPr id="28" name="object 28" descr=""/>
            <p:cNvSpPr/>
            <p:nvPr/>
          </p:nvSpPr>
          <p:spPr>
            <a:xfrm>
              <a:off x="15484466" y="4438682"/>
              <a:ext cx="40640" cy="1176020"/>
            </a:xfrm>
            <a:custGeom>
              <a:avLst/>
              <a:gdLst/>
              <a:ahLst/>
              <a:cxnLst/>
              <a:rect l="l" t="t" r="r" b="b"/>
              <a:pathLst>
                <a:path w="40640" h="1176020">
                  <a:moveTo>
                    <a:pt x="40239" y="0"/>
                  </a:moveTo>
                  <a:lnTo>
                    <a:pt x="0" y="722"/>
                  </a:lnTo>
                  <a:lnTo>
                    <a:pt x="40239" y="1175943"/>
                  </a:lnTo>
                  <a:lnTo>
                    <a:pt x="402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5341548" y="4439418"/>
              <a:ext cx="183515" cy="1175385"/>
            </a:xfrm>
            <a:custGeom>
              <a:avLst/>
              <a:gdLst/>
              <a:ahLst/>
              <a:cxnLst/>
              <a:rect l="l" t="t" r="r" b="b"/>
              <a:pathLst>
                <a:path w="183515" h="1175385">
                  <a:moveTo>
                    <a:pt x="142299" y="0"/>
                  </a:moveTo>
                  <a:lnTo>
                    <a:pt x="105436" y="1771"/>
                  </a:lnTo>
                  <a:lnTo>
                    <a:pt x="70917" y="4511"/>
                  </a:lnTo>
                  <a:lnTo>
                    <a:pt x="36515" y="8435"/>
                  </a:lnTo>
                  <a:lnTo>
                    <a:pt x="0" y="13758"/>
                  </a:lnTo>
                  <a:lnTo>
                    <a:pt x="183156" y="1175157"/>
                  </a:lnTo>
                  <a:lnTo>
                    <a:pt x="142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123288" y="4453228"/>
              <a:ext cx="401955" cy="1161415"/>
            </a:xfrm>
            <a:custGeom>
              <a:avLst/>
              <a:gdLst/>
              <a:ahLst/>
              <a:cxnLst/>
              <a:rect l="l" t="t" r="r" b="b"/>
              <a:pathLst>
                <a:path w="401955" h="1161414">
                  <a:moveTo>
                    <a:pt x="217815" y="0"/>
                  </a:moveTo>
                  <a:lnTo>
                    <a:pt x="161650" y="10211"/>
                  </a:lnTo>
                  <a:lnTo>
                    <a:pt x="107509" y="22791"/>
                  </a:lnTo>
                  <a:lnTo>
                    <a:pt x="54068" y="38082"/>
                  </a:lnTo>
                  <a:lnTo>
                    <a:pt x="0" y="56427"/>
                  </a:lnTo>
                  <a:lnTo>
                    <a:pt x="401422" y="1161273"/>
                  </a:lnTo>
                  <a:lnTo>
                    <a:pt x="217815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4919797" y="4509743"/>
              <a:ext cx="605155" cy="1104900"/>
            </a:xfrm>
            <a:custGeom>
              <a:avLst/>
              <a:gdLst/>
              <a:ahLst/>
              <a:cxnLst/>
              <a:rect l="l" t="t" r="r" b="b"/>
              <a:pathLst>
                <a:path w="605155" h="1104900">
                  <a:moveTo>
                    <a:pt x="203218" y="0"/>
                  </a:moveTo>
                  <a:lnTo>
                    <a:pt x="149988" y="20758"/>
                  </a:lnTo>
                  <a:lnTo>
                    <a:pt x="99198" y="43452"/>
                  </a:lnTo>
                  <a:lnTo>
                    <a:pt x="49613" y="68674"/>
                  </a:lnTo>
                  <a:lnTo>
                    <a:pt x="0" y="97012"/>
                  </a:lnTo>
                  <a:lnTo>
                    <a:pt x="604934" y="1104688"/>
                  </a:lnTo>
                  <a:lnTo>
                    <a:pt x="20321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4693867" y="4606854"/>
              <a:ext cx="829310" cy="1005205"/>
            </a:xfrm>
            <a:custGeom>
              <a:avLst/>
              <a:gdLst/>
              <a:ahLst/>
              <a:cxnLst/>
              <a:rect l="l" t="t" r="r" b="b"/>
              <a:pathLst>
                <a:path w="829309" h="1005204">
                  <a:moveTo>
                    <a:pt x="225239" y="0"/>
                  </a:moveTo>
                  <a:lnTo>
                    <a:pt x="182801" y="26477"/>
                  </a:lnTo>
                  <a:lnTo>
                    <a:pt x="143649" y="53059"/>
                  </a:lnTo>
                  <a:lnTo>
                    <a:pt x="106788" y="80522"/>
                  </a:lnTo>
                  <a:lnTo>
                    <a:pt x="71223" y="109644"/>
                  </a:lnTo>
                  <a:lnTo>
                    <a:pt x="35958" y="141202"/>
                  </a:lnTo>
                  <a:lnTo>
                    <a:pt x="0" y="175973"/>
                  </a:lnTo>
                  <a:lnTo>
                    <a:pt x="829210" y="1005184"/>
                  </a:lnTo>
                  <a:lnTo>
                    <a:pt x="225239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4442797" y="4783400"/>
              <a:ext cx="1080770" cy="830580"/>
            </a:xfrm>
            <a:custGeom>
              <a:avLst/>
              <a:gdLst/>
              <a:ahLst/>
              <a:cxnLst/>
              <a:rect l="l" t="t" r="r" b="b"/>
              <a:pathLst>
                <a:path w="1080769" h="830579">
                  <a:moveTo>
                    <a:pt x="250505" y="0"/>
                  </a:moveTo>
                  <a:lnTo>
                    <a:pt x="214827" y="37098"/>
                  </a:lnTo>
                  <a:lnTo>
                    <a:pt x="181370" y="74852"/>
                  </a:lnTo>
                  <a:lnTo>
                    <a:pt x="150023" y="113426"/>
                  </a:lnTo>
                  <a:lnTo>
                    <a:pt x="120675" y="152987"/>
                  </a:lnTo>
                  <a:lnTo>
                    <a:pt x="93213" y="193700"/>
                  </a:lnTo>
                  <a:lnTo>
                    <a:pt x="67526" y="235732"/>
                  </a:lnTo>
                  <a:lnTo>
                    <a:pt x="43502" y="279247"/>
                  </a:lnTo>
                  <a:lnTo>
                    <a:pt x="21031" y="324411"/>
                  </a:lnTo>
                  <a:lnTo>
                    <a:pt x="0" y="371391"/>
                  </a:lnTo>
                  <a:lnTo>
                    <a:pt x="1080563" y="830058"/>
                  </a:lnTo>
                  <a:lnTo>
                    <a:pt x="250505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4345150" y="5155529"/>
              <a:ext cx="1179195" cy="937260"/>
            </a:xfrm>
            <a:custGeom>
              <a:avLst/>
              <a:gdLst/>
              <a:ahLst/>
              <a:cxnLst/>
              <a:rect l="l" t="t" r="r" b="b"/>
              <a:pathLst>
                <a:path w="1179194" h="937260">
                  <a:moveTo>
                    <a:pt x="97401" y="0"/>
                  </a:moveTo>
                  <a:lnTo>
                    <a:pt x="78526" y="46878"/>
                  </a:lnTo>
                  <a:lnTo>
                    <a:pt x="61680" y="93783"/>
                  </a:lnTo>
                  <a:lnTo>
                    <a:pt x="46865" y="140711"/>
                  </a:lnTo>
                  <a:lnTo>
                    <a:pt x="34080" y="187656"/>
                  </a:lnTo>
                  <a:lnTo>
                    <a:pt x="23325" y="234613"/>
                  </a:lnTo>
                  <a:lnTo>
                    <a:pt x="14600" y="281577"/>
                  </a:lnTo>
                  <a:lnTo>
                    <a:pt x="7905" y="328544"/>
                  </a:lnTo>
                  <a:lnTo>
                    <a:pt x="3240" y="375507"/>
                  </a:lnTo>
                  <a:lnTo>
                    <a:pt x="605" y="422463"/>
                  </a:lnTo>
                  <a:lnTo>
                    <a:pt x="0" y="469407"/>
                  </a:lnTo>
                  <a:lnTo>
                    <a:pt x="1424" y="516332"/>
                  </a:lnTo>
                  <a:lnTo>
                    <a:pt x="4878" y="563235"/>
                  </a:lnTo>
                  <a:lnTo>
                    <a:pt x="10362" y="610110"/>
                  </a:lnTo>
                  <a:lnTo>
                    <a:pt x="17876" y="656952"/>
                  </a:lnTo>
                  <a:lnTo>
                    <a:pt x="27419" y="703757"/>
                  </a:lnTo>
                  <a:lnTo>
                    <a:pt x="38992" y="750519"/>
                  </a:lnTo>
                  <a:lnTo>
                    <a:pt x="52594" y="797233"/>
                  </a:lnTo>
                  <a:lnTo>
                    <a:pt x="68226" y="843894"/>
                  </a:lnTo>
                  <a:lnTo>
                    <a:pt x="85888" y="890498"/>
                  </a:lnTo>
                  <a:lnTo>
                    <a:pt x="105579" y="937039"/>
                  </a:lnTo>
                  <a:lnTo>
                    <a:pt x="1178949" y="459116"/>
                  </a:lnTo>
                  <a:lnTo>
                    <a:pt x="97401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4450985" y="5615279"/>
              <a:ext cx="1073785" cy="1172845"/>
            </a:xfrm>
            <a:custGeom>
              <a:avLst/>
              <a:gdLst/>
              <a:ahLst/>
              <a:cxnLst/>
              <a:rect l="l" t="t" r="r" b="b"/>
              <a:pathLst>
                <a:path w="1073784" h="1172845">
                  <a:moveTo>
                    <a:pt x="1073674" y="0"/>
                  </a:moveTo>
                  <a:lnTo>
                    <a:pt x="0" y="478027"/>
                  </a:lnTo>
                  <a:lnTo>
                    <a:pt x="21662" y="524167"/>
                  </a:lnTo>
                  <a:lnTo>
                    <a:pt x="44951" y="568968"/>
                  </a:lnTo>
                  <a:lnTo>
                    <a:pt x="69829" y="612403"/>
                  </a:lnTo>
                  <a:lnTo>
                    <a:pt x="96257" y="654446"/>
                  </a:lnTo>
                  <a:lnTo>
                    <a:pt x="124195" y="695069"/>
                  </a:lnTo>
                  <a:lnTo>
                    <a:pt x="153606" y="734246"/>
                  </a:lnTo>
                  <a:lnTo>
                    <a:pt x="184452" y="771949"/>
                  </a:lnTo>
                  <a:lnTo>
                    <a:pt x="216692" y="808151"/>
                  </a:lnTo>
                  <a:lnTo>
                    <a:pt x="250290" y="842826"/>
                  </a:lnTo>
                  <a:lnTo>
                    <a:pt x="285206" y="875946"/>
                  </a:lnTo>
                  <a:lnTo>
                    <a:pt x="321402" y="907485"/>
                  </a:lnTo>
                  <a:lnTo>
                    <a:pt x="358839" y="937415"/>
                  </a:lnTo>
                  <a:lnTo>
                    <a:pt x="397478" y="965710"/>
                  </a:lnTo>
                  <a:lnTo>
                    <a:pt x="437282" y="992341"/>
                  </a:lnTo>
                  <a:lnTo>
                    <a:pt x="478211" y="1017284"/>
                  </a:lnTo>
                  <a:lnTo>
                    <a:pt x="520227" y="1040509"/>
                  </a:lnTo>
                  <a:lnTo>
                    <a:pt x="563292" y="1061991"/>
                  </a:lnTo>
                  <a:lnTo>
                    <a:pt x="607366" y="1081703"/>
                  </a:lnTo>
                  <a:lnTo>
                    <a:pt x="652412" y="1099617"/>
                  </a:lnTo>
                  <a:lnTo>
                    <a:pt x="698390" y="1115706"/>
                  </a:lnTo>
                  <a:lnTo>
                    <a:pt x="745262" y="1129944"/>
                  </a:lnTo>
                  <a:lnTo>
                    <a:pt x="792990" y="1142303"/>
                  </a:lnTo>
                  <a:lnTo>
                    <a:pt x="841535" y="1152757"/>
                  </a:lnTo>
                  <a:lnTo>
                    <a:pt x="890859" y="1161278"/>
                  </a:lnTo>
                  <a:lnTo>
                    <a:pt x="940922" y="1167839"/>
                  </a:lnTo>
                  <a:lnTo>
                    <a:pt x="991687" y="1172414"/>
                  </a:lnTo>
                  <a:lnTo>
                    <a:pt x="107367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5443475" y="4438685"/>
              <a:ext cx="1257935" cy="2352040"/>
            </a:xfrm>
            <a:custGeom>
              <a:avLst/>
              <a:gdLst/>
              <a:ahLst/>
              <a:cxnLst/>
              <a:rect l="l" t="t" r="r" b="b"/>
              <a:pathLst>
                <a:path w="1257934" h="2352040">
                  <a:moveTo>
                    <a:pt x="82007" y="0"/>
                  </a:moveTo>
                  <a:lnTo>
                    <a:pt x="82007" y="1175953"/>
                  </a:lnTo>
                  <a:lnTo>
                    <a:pt x="0" y="2349038"/>
                  </a:lnTo>
                  <a:lnTo>
                    <a:pt x="22277" y="2350480"/>
                  </a:lnTo>
                  <a:lnTo>
                    <a:pt x="40976" y="2351356"/>
                  </a:lnTo>
                  <a:lnTo>
                    <a:pt x="59689" y="2351790"/>
                  </a:lnTo>
                  <a:lnTo>
                    <a:pt x="82007" y="2351907"/>
                  </a:lnTo>
                  <a:lnTo>
                    <a:pt x="130465" y="2350926"/>
                  </a:lnTo>
                  <a:lnTo>
                    <a:pt x="178424" y="2348009"/>
                  </a:lnTo>
                  <a:lnTo>
                    <a:pt x="225846" y="2343193"/>
                  </a:lnTo>
                  <a:lnTo>
                    <a:pt x="272693" y="2336516"/>
                  </a:lnTo>
                  <a:lnTo>
                    <a:pt x="318929" y="2328016"/>
                  </a:lnTo>
                  <a:lnTo>
                    <a:pt x="364514" y="2317730"/>
                  </a:lnTo>
                  <a:lnTo>
                    <a:pt x="409411" y="2305698"/>
                  </a:lnTo>
                  <a:lnTo>
                    <a:pt x="453582" y="2291956"/>
                  </a:lnTo>
                  <a:lnTo>
                    <a:pt x="496990" y="2276542"/>
                  </a:lnTo>
                  <a:lnTo>
                    <a:pt x="539597" y="2259494"/>
                  </a:lnTo>
                  <a:lnTo>
                    <a:pt x="581364" y="2240850"/>
                  </a:lnTo>
                  <a:lnTo>
                    <a:pt x="622255" y="2220648"/>
                  </a:lnTo>
                  <a:lnTo>
                    <a:pt x="662230" y="2198926"/>
                  </a:lnTo>
                  <a:lnTo>
                    <a:pt x="701253" y="2175721"/>
                  </a:lnTo>
                  <a:lnTo>
                    <a:pt x="739286" y="2151071"/>
                  </a:lnTo>
                  <a:lnTo>
                    <a:pt x="776290" y="2125015"/>
                  </a:lnTo>
                  <a:lnTo>
                    <a:pt x="812228" y="2097589"/>
                  </a:lnTo>
                  <a:lnTo>
                    <a:pt x="847062" y="2068832"/>
                  </a:lnTo>
                  <a:lnTo>
                    <a:pt x="880755" y="2038782"/>
                  </a:lnTo>
                  <a:lnTo>
                    <a:pt x="913268" y="2007476"/>
                  </a:lnTo>
                  <a:lnTo>
                    <a:pt x="944563" y="1974953"/>
                  </a:lnTo>
                  <a:lnTo>
                    <a:pt x="974603" y="1941249"/>
                  </a:lnTo>
                  <a:lnTo>
                    <a:pt x="1003351" y="1906404"/>
                  </a:lnTo>
                  <a:lnTo>
                    <a:pt x="1030767" y="1870454"/>
                  </a:lnTo>
                  <a:lnTo>
                    <a:pt x="1056815" y="1833438"/>
                  </a:lnTo>
                  <a:lnTo>
                    <a:pt x="1081457" y="1795393"/>
                  </a:lnTo>
                  <a:lnTo>
                    <a:pt x="1104654" y="1756358"/>
                  </a:lnTo>
                  <a:lnTo>
                    <a:pt x="1126369" y="1716370"/>
                  </a:lnTo>
                  <a:lnTo>
                    <a:pt x="1146565" y="1675466"/>
                  </a:lnTo>
                  <a:lnTo>
                    <a:pt x="1165202" y="1633686"/>
                  </a:lnTo>
                  <a:lnTo>
                    <a:pt x="1182244" y="1591065"/>
                  </a:lnTo>
                  <a:lnTo>
                    <a:pt x="1197653" y="1547644"/>
                  </a:lnTo>
                  <a:lnTo>
                    <a:pt x="1211391" y="1503458"/>
                  </a:lnTo>
                  <a:lnTo>
                    <a:pt x="1223419" y="1458547"/>
                  </a:lnTo>
                  <a:lnTo>
                    <a:pt x="1233701" y="1412948"/>
                  </a:lnTo>
                  <a:lnTo>
                    <a:pt x="1242198" y="1366698"/>
                  </a:lnTo>
                  <a:lnTo>
                    <a:pt x="1248873" y="1319836"/>
                  </a:lnTo>
                  <a:lnTo>
                    <a:pt x="1253687" y="1272399"/>
                  </a:lnTo>
                  <a:lnTo>
                    <a:pt x="1256604" y="1224426"/>
                  </a:lnTo>
                  <a:lnTo>
                    <a:pt x="1257584" y="1175953"/>
                  </a:lnTo>
                  <a:lnTo>
                    <a:pt x="1256604" y="1127481"/>
                  </a:lnTo>
                  <a:lnTo>
                    <a:pt x="1253687" y="1079507"/>
                  </a:lnTo>
                  <a:lnTo>
                    <a:pt x="1248873" y="1032071"/>
                  </a:lnTo>
                  <a:lnTo>
                    <a:pt x="1242198" y="985209"/>
                  </a:lnTo>
                  <a:lnTo>
                    <a:pt x="1233701" y="938959"/>
                  </a:lnTo>
                  <a:lnTo>
                    <a:pt x="1223419" y="893359"/>
                  </a:lnTo>
                  <a:lnTo>
                    <a:pt x="1211391" y="848448"/>
                  </a:lnTo>
                  <a:lnTo>
                    <a:pt x="1197653" y="804263"/>
                  </a:lnTo>
                  <a:lnTo>
                    <a:pt x="1182244" y="760841"/>
                  </a:lnTo>
                  <a:lnTo>
                    <a:pt x="1165202" y="718221"/>
                  </a:lnTo>
                  <a:lnTo>
                    <a:pt x="1146565" y="676440"/>
                  </a:lnTo>
                  <a:lnTo>
                    <a:pt x="1126369" y="635537"/>
                  </a:lnTo>
                  <a:lnTo>
                    <a:pt x="1104654" y="595548"/>
                  </a:lnTo>
                  <a:lnTo>
                    <a:pt x="1081457" y="556513"/>
                  </a:lnTo>
                  <a:lnTo>
                    <a:pt x="1056815" y="518468"/>
                  </a:lnTo>
                  <a:lnTo>
                    <a:pt x="1030767" y="481452"/>
                  </a:lnTo>
                  <a:lnTo>
                    <a:pt x="1003351" y="445503"/>
                  </a:lnTo>
                  <a:lnTo>
                    <a:pt x="974603" y="410657"/>
                  </a:lnTo>
                  <a:lnTo>
                    <a:pt x="944563" y="376954"/>
                  </a:lnTo>
                  <a:lnTo>
                    <a:pt x="913268" y="344430"/>
                  </a:lnTo>
                  <a:lnTo>
                    <a:pt x="880755" y="313124"/>
                  </a:lnTo>
                  <a:lnTo>
                    <a:pt x="847062" y="283074"/>
                  </a:lnTo>
                  <a:lnTo>
                    <a:pt x="812228" y="254317"/>
                  </a:lnTo>
                  <a:lnTo>
                    <a:pt x="776290" y="226892"/>
                  </a:lnTo>
                  <a:lnTo>
                    <a:pt x="739286" y="200835"/>
                  </a:lnTo>
                  <a:lnTo>
                    <a:pt x="701253" y="176186"/>
                  </a:lnTo>
                  <a:lnTo>
                    <a:pt x="662230" y="152981"/>
                  </a:lnTo>
                  <a:lnTo>
                    <a:pt x="622255" y="131258"/>
                  </a:lnTo>
                  <a:lnTo>
                    <a:pt x="581364" y="111056"/>
                  </a:lnTo>
                  <a:lnTo>
                    <a:pt x="539597" y="92412"/>
                  </a:lnTo>
                  <a:lnTo>
                    <a:pt x="496990" y="75365"/>
                  </a:lnTo>
                  <a:lnTo>
                    <a:pt x="453582" y="59951"/>
                  </a:lnTo>
                  <a:lnTo>
                    <a:pt x="409411" y="46209"/>
                  </a:lnTo>
                  <a:lnTo>
                    <a:pt x="364514" y="34176"/>
                  </a:lnTo>
                  <a:lnTo>
                    <a:pt x="318929" y="23891"/>
                  </a:lnTo>
                  <a:lnTo>
                    <a:pt x="272693" y="15391"/>
                  </a:lnTo>
                  <a:lnTo>
                    <a:pt x="225846" y="8714"/>
                  </a:lnTo>
                  <a:lnTo>
                    <a:pt x="178424" y="3898"/>
                  </a:lnTo>
                  <a:lnTo>
                    <a:pt x="130465" y="980"/>
                  </a:lnTo>
                  <a:lnTo>
                    <a:pt x="8200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4167107" y="7704959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4167107" y="817143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4167107" y="863791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290468" y="7704959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17655790" y="7635720"/>
            <a:ext cx="184848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New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from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faculty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position </a:t>
            </a:r>
            <a:r>
              <a:rPr dirty="0" sz="1150" b="0">
                <a:latin typeface="Avenir LT 65 Medium"/>
                <a:cs typeface="Avenir LT 65 Medium"/>
              </a:rPr>
              <a:t>at another dental </a:t>
            </a:r>
            <a:r>
              <a:rPr dirty="0" sz="1150" spc="-10" b="0">
                <a:latin typeface="Avenir LT 65 Medium"/>
                <a:cs typeface="Avenir LT 65 Medium"/>
              </a:rPr>
              <a:t>school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17290468" y="817143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290468" y="863791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4167107" y="9047850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4167107" y="940124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 txBox="1"/>
          <p:nvPr/>
        </p:nvSpPr>
        <p:spPr>
          <a:xfrm>
            <a:off x="14516406" y="7635720"/>
            <a:ext cx="2290445" cy="1985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875"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New</a:t>
            </a:r>
            <a:r>
              <a:rPr dirty="0" sz="1150" spc="-1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from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private</a:t>
            </a:r>
            <a:r>
              <a:rPr dirty="0" sz="1150" spc="-10" b="0">
                <a:latin typeface="Avenir LT 65 Medium"/>
                <a:cs typeface="Avenir LT 65 Medium"/>
              </a:rPr>
              <a:t> practice/private </a:t>
            </a:r>
            <a:r>
              <a:rPr dirty="0" sz="1150" b="0">
                <a:latin typeface="Avenir LT 65 Medium"/>
                <a:cs typeface="Avenir LT 65 Medium"/>
              </a:rPr>
              <a:t>sector </a:t>
            </a:r>
            <a:r>
              <a:rPr dirty="0" sz="1150" spc="-10" b="0">
                <a:latin typeface="Avenir LT 65 Medium"/>
                <a:cs typeface="Avenir LT 65 Medium"/>
              </a:rPr>
              <a:t>employment</a:t>
            </a:r>
            <a:endParaRPr sz="1150">
              <a:latin typeface="Avenir LT 65 Medium"/>
              <a:cs typeface="Avenir LT 65 Medium"/>
            </a:endParaRPr>
          </a:p>
          <a:p>
            <a:pPr marL="15875" marR="370840">
              <a:lnSpc>
                <a:spcPct val="100000"/>
              </a:lnSpc>
              <a:spcBef>
                <a:spcPts val="910"/>
              </a:spcBef>
            </a:pPr>
            <a:r>
              <a:rPr dirty="0" sz="1150" b="0">
                <a:latin typeface="Avenir LT 65 Medium"/>
                <a:cs typeface="Avenir LT 65 Medium"/>
              </a:rPr>
              <a:t>New </a:t>
            </a:r>
            <a:r>
              <a:rPr dirty="0" sz="1150" spc="-10" b="0">
                <a:latin typeface="Avenir LT 65 Medium"/>
                <a:cs typeface="Avenir LT 65 Medium"/>
              </a:rPr>
              <a:t>postdoctoral/advanced </a:t>
            </a:r>
            <a:r>
              <a:rPr dirty="0" sz="1150" b="0">
                <a:latin typeface="Avenir LT 65 Medium"/>
                <a:cs typeface="Avenir LT 65 Medium"/>
              </a:rPr>
              <a:t>degree</a:t>
            </a:r>
            <a:r>
              <a:rPr dirty="0" sz="1150" spc="-2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graduate</a:t>
            </a:r>
            <a:endParaRPr sz="1150">
              <a:latin typeface="Avenir LT 65 Medium"/>
              <a:cs typeface="Avenir LT 65 Medium"/>
            </a:endParaRPr>
          </a:p>
          <a:p>
            <a:pPr marL="15875" marR="259715">
              <a:lnSpc>
                <a:spcPct val="100000"/>
              </a:lnSpc>
              <a:spcBef>
                <a:spcPts val="915"/>
              </a:spcBef>
            </a:pPr>
            <a:r>
              <a:rPr dirty="0" sz="1150" b="0">
                <a:latin typeface="Avenir LT 65 Medium"/>
                <a:cs typeface="Avenir LT 65 Medium"/>
              </a:rPr>
              <a:t>New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from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faculty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position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spc="-25" b="0">
                <a:latin typeface="Avenir LT 65 Medium"/>
                <a:cs typeface="Avenir LT 65 Medium"/>
              </a:rPr>
              <a:t>at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non-dental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school</a:t>
            </a:r>
            <a:endParaRPr sz="1150">
              <a:latin typeface="Avenir LT 65 Medium"/>
              <a:cs typeface="Avenir LT 65 Medium"/>
            </a:endParaRPr>
          </a:p>
          <a:p>
            <a:pPr marL="15875">
              <a:lnSpc>
                <a:spcPct val="100000"/>
              </a:lnSpc>
              <a:spcBef>
                <a:spcPts val="1160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Other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</a:pPr>
            <a:r>
              <a:rPr dirty="0" sz="1150" b="0">
                <a:latin typeface="Avenir LT 65 Medium"/>
                <a:cs typeface="Avenir LT 65 Medium"/>
              </a:rPr>
              <a:t>After leaving armed </a:t>
            </a:r>
            <a:r>
              <a:rPr dirty="0" sz="1150" spc="-10" b="0">
                <a:latin typeface="Avenir LT 65 Medium"/>
                <a:cs typeface="Avenir LT 65 Medium"/>
              </a:rPr>
              <a:t>services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/>
          <p:nvPr/>
        </p:nvSpPr>
        <p:spPr>
          <a:xfrm>
            <a:off x="17290468" y="9047850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 txBox="1"/>
          <p:nvPr/>
        </p:nvSpPr>
        <p:spPr>
          <a:xfrm>
            <a:off x="17655790" y="8190154"/>
            <a:ext cx="1892300" cy="1078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New dental school </a:t>
            </a:r>
            <a:r>
              <a:rPr dirty="0" sz="1150" spc="-10" b="0">
                <a:latin typeface="Avenir LT 65 Medium"/>
                <a:cs typeface="Avenir LT 65 Medium"/>
              </a:rPr>
              <a:t>graduate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50">
              <a:latin typeface="Avenir LT 65 Medium"/>
              <a:cs typeface="Avenir LT 65 Medium"/>
            </a:endParaRPr>
          </a:p>
          <a:p>
            <a:pPr marR="48260">
              <a:lnSpc>
                <a:spcPct val="100000"/>
              </a:lnSpc>
            </a:pPr>
            <a:r>
              <a:rPr dirty="0" sz="1150" b="0">
                <a:latin typeface="Avenir LT 65 Medium"/>
                <a:cs typeface="Avenir LT 65 Medium"/>
              </a:rPr>
              <a:t>New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from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1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faculty</a:t>
            </a:r>
            <a:r>
              <a:rPr dirty="0" sz="1150" spc="-10" b="0">
                <a:latin typeface="Avenir LT 65 Medium"/>
                <a:cs typeface="Avenir LT 65 Medium"/>
              </a:rPr>
              <a:t> position </a:t>
            </a:r>
            <a:r>
              <a:rPr dirty="0" sz="1150" b="0">
                <a:latin typeface="Avenir LT 65 Medium"/>
                <a:cs typeface="Avenir LT 65 Medium"/>
              </a:rPr>
              <a:t>at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hospital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r>
              <a:rPr dirty="0" sz="1150" b="0">
                <a:latin typeface="Avenir LT 65 Medium"/>
                <a:cs typeface="Avenir LT 65 Medium"/>
              </a:rPr>
              <a:t>Returned</a:t>
            </a:r>
            <a:r>
              <a:rPr dirty="0" sz="1150" spc="-2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from</a:t>
            </a:r>
            <a:r>
              <a:rPr dirty="0" sz="1150" spc="-1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retirement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4536126" y="2406074"/>
            <a:ext cx="4782820" cy="1056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8285" marR="5080" indent="-248920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SOURCES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OF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NEW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FULL-TIME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50" b="0">
                <a:latin typeface="Avenir LT 65 Medium"/>
                <a:cs typeface="Avenir LT 65 Medium"/>
              </a:rPr>
              <a:t>&amp; </a:t>
            </a:r>
            <a:r>
              <a:rPr dirty="0" sz="2450" spc="-114" b="0">
                <a:latin typeface="Avenir LT 65 Medium"/>
                <a:cs typeface="Avenir LT 65 Medium"/>
              </a:rPr>
              <a:t>PART-</a:t>
            </a:r>
            <a:r>
              <a:rPr dirty="0" sz="2450" b="0">
                <a:latin typeface="Avenir LT 65 Medium"/>
                <a:cs typeface="Avenir LT 65 Medium"/>
              </a:rPr>
              <a:t>TIME</a:t>
            </a:r>
            <a:r>
              <a:rPr dirty="0" sz="2450" spc="-35" b="0">
                <a:latin typeface="Avenir LT 65 Medium"/>
                <a:cs typeface="Avenir LT 65 Medium"/>
              </a:rPr>
              <a:t> </a:t>
            </a:r>
            <a:r>
              <a:rPr dirty="0" sz="2450" spc="-20" b="0">
                <a:latin typeface="Avenir LT 65 Medium"/>
                <a:cs typeface="Avenir LT 65 Medium"/>
              </a:rPr>
              <a:t>DENTAL</a:t>
            </a:r>
            <a:r>
              <a:rPr dirty="0" sz="2450" spc="-3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FACULTY</a:t>
            </a:r>
            <a:endParaRPr sz="2450">
              <a:latin typeface="Avenir LT 65 Medium"/>
              <a:cs typeface="Avenir LT 65 Medium"/>
            </a:endParaRPr>
          </a:p>
          <a:p>
            <a:pPr algn="ctr" marL="207010">
              <a:lnSpc>
                <a:spcPct val="100000"/>
              </a:lnSpc>
              <a:spcBef>
                <a:spcPts val="620"/>
              </a:spcBef>
              <a:tabLst>
                <a:tab pos="3295650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2021–22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4464444" y="5421689"/>
            <a:ext cx="1917700" cy="10058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291590" algn="l"/>
              </a:tabLst>
            </a:pPr>
            <a:r>
              <a:rPr dirty="0" baseline="1207" sz="3450" spc="-37" b="1">
                <a:solidFill>
                  <a:srgbClr val="FFFFFF"/>
                </a:solidFill>
                <a:latin typeface="Avenir LT 65 Medium"/>
                <a:cs typeface="Avenir LT 65 Medium"/>
              </a:rPr>
              <a:t>13%</a:t>
            </a:r>
            <a:r>
              <a:rPr dirty="0" baseline="1207" sz="345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51%</a:t>
            </a:r>
            <a:endParaRPr sz="2300">
              <a:latin typeface="Avenir LT 65 Medium"/>
              <a:cs typeface="Avenir LT 65 Medium"/>
            </a:endParaRPr>
          </a:p>
          <a:p>
            <a:pPr marL="229870">
              <a:lnSpc>
                <a:spcPct val="100000"/>
              </a:lnSpc>
              <a:spcBef>
                <a:spcPts val="219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3838308" y="3924394"/>
            <a:ext cx="1969135" cy="1309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70205">
              <a:lnSpc>
                <a:spcPct val="100000"/>
              </a:lnSpc>
              <a:spcBef>
                <a:spcPts val="105"/>
              </a:spcBef>
              <a:tabLst>
                <a:tab pos="1490345" algn="l"/>
              </a:tabLst>
            </a:pPr>
            <a:r>
              <a:rPr dirty="0" baseline="-49516" sz="3450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r>
              <a:rPr dirty="0" baseline="-49516" sz="3450" spc="-5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baseline="-3623" sz="3450" spc="-37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r>
              <a:rPr dirty="0" baseline="-3623" sz="345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  <a:p>
            <a:pPr marL="202565">
              <a:lnSpc>
                <a:spcPts val="2700"/>
              </a:lnSpc>
              <a:spcBef>
                <a:spcPts val="1939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  <a:p>
            <a:pPr marL="25400">
              <a:lnSpc>
                <a:spcPts val="2700"/>
              </a:lnSpc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6104520" y="4207024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8946652" y="5421689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6953583" y="5177173"/>
            <a:ext cx="1597660" cy="132334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6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  <a:p>
            <a:pPr marL="657860">
              <a:lnSpc>
                <a:spcPct val="100000"/>
              </a:lnSpc>
              <a:spcBef>
                <a:spcPts val="37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2300">
              <a:latin typeface="Avenir LT 65 Medium"/>
              <a:cs typeface="Avenir LT 65 Medium"/>
            </a:endParaRPr>
          </a:p>
          <a:p>
            <a:pPr marL="970915">
              <a:lnSpc>
                <a:spcPct val="100000"/>
              </a:lnSpc>
              <a:spcBef>
                <a:spcPts val="120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6994043" y="4898061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7538780" y="4280321"/>
            <a:ext cx="895350" cy="712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ts val="27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  <a:p>
            <a:pPr marL="442595">
              <a:lnSpc>
                <a:spcPts val="2700"/>
              </a:lnSpc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7927835" y="400296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8789212" y="4023784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7358803" y="10629907"/>
            <a:ext cx="12379960" cy="5041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due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full-time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part-time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vacancies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which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source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new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member.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Sixty-four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provided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information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35">
                <a:latin typeface="Arial"/>
                <a:cs typeface="Arial"/>
              </a:rPr>
              <a:t>to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2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for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the</a:t>
            </a:r>
            <a:r>
              <a:rPr dirty="0" sz="850" spc="2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2017-18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academic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year</a:t>
            </a:r>
            <a:r>
              <a:rPr dirty="0" sz="850" spc="2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61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did</a:t>
            </a:r>
            <a:r>
              <a:rPr dirty="0" sz="850" spc="2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so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for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2021-</a:t>
            </a:r>
            <a:r>
              <a:rPr dirty="0" sz="850" spc="-25" b="0">
                <a:latin typeface="Avenir LT 65 Medium"/>
                <a:cs typeface="Avenir LT 65 Medium"/>
              </a:rPr>
              <a:t>22.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Source: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2017-18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Faculty.</a:t>
            </a:r>
            <a:endParaRPr sz="850">
              <a:latin typeface="Arial"/>
              <a:cs typeface="Arial"/>
            </a:endParaRPr>
          </a:p>
        </p:txBody>
      </p:sp>
      <p:pic>
        <p:nvPicPr>
          <p:cNvPr id="60" name="object 6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32572"/>
            <a:ext cx="6952667" cy="5675984"/>
          </a:xfrm>
          <a:prstGeom prst="rect">
            <a:avLst/>
          </a:prstGeom>
        </p:spPr>
      </p:pic>
      <p:grpSp>
        <p:nvGrpSpPr>
          <p:cNvPr id="61" name="object 61" descr=""/>
          <p:cNvGrpSpPr/>
          <p:nvPr/>
        </p:nvGrpSpPr>
        <p:grpSpPr>
          <a:xfrm>
            <a:off x="18177012" y="239937"/>
            <a:ext cx="1403985" cy="1404620"/>
            <a:chOff x="18177012" y="239937"/>
            <a:chExt cx="1403985" cy="1404620"/>
          </a:xfrm>
        </p:grpSpPr>
        <p:sp>
          <p:nvSpPr>
            <p:cNvPr id="62" name="object 62" descr=""/>
            <p:cNvSpPr/>
            <p:nvPr/>
          </p:nvSpPr>
          <p:spPr>
            <a:xfrm>
              <a:off x="18270576" y="239946"/>
              <a:ext cx="1028700" cy="1089025"/>
            </a:xfrm>
            <a:custGeom>
              <a:avLst/>
              <a:gdLst/>
              <a:ahLst/>
              <a:cxnLst/>
              <a:rect l="l" t="t" r="r" b="b"/>
              <a:pathLst>
                <a:path w="1028700" h="1089025">
                  <a:moveTo>
                    <a:pt x="297980" y="349580"/>
                  </a:moveTo>
                  <a:lnTo>
                    <a:pt x="296100" y="340487"/>
                  </a:lnTo>
                  <a:lnTo>
                    <a:pt x="291058" y="333070"/>
                  </a:lnTo>
                  <a:lnTo>
                    <a:pt x="283603" y="328091"/>
                  </a:lnTo>
                  <a:lnTo>
                    <a:pt x="274269" y="326301"/>
                  </a:lnTo>
                  <a:lnTo>
                    <a:pt x="70180" y="328168"/>
                  </a:lnTo>
                  <a:lnTo>
                    <a:pt x="42875" y="333705"/>
                  </a:lnTo>
                  <a:lnTo>
                    <a:pt x="20574" y="348742"/>
                  </a:lnTo>
                  <a:lnTo>
                    <a:pt x="5537" y="371043"/>
                  </a:lnTo>
                  <a:lnTo>
                    <a:pt x="0" y="398348"/>
                  </a:lnTo>
                  <a:lnTo>
                    <a:pt x="0" y="1065276"/>
                  </a:lnTo>
                  <a:lnTo>
                    <a:pt x="1841" y="1074381"/>
                  </a:lnTo>
                  <a:lnTo>
                    <a:pt x="6845" y="1081811"/>
                  </a:lnTo>
                  <a:lnTo>
                    <a:pt x="14287" y="1086827"/>
                  </a:lnTo>
                  <a:lnTo>
                    <a:pt x="23393" y="1088669"/>
                  </a:lnTo>
                  <a:lnTo>
                    <a:pt x="32499" y="1086827"/>
                  </a:lnTo>
                  <a:lnTo>
                    <a:pt x="39928" y="1081811"/>
                  </a:lnTo>
                  <a:lnTo>
                    <a:pt x="44945" y="1074381"/>
                  </a:lnTo>
                  <a:lnTo>
                    <a:pt x="46786" y="1065276"/>
                  </a:lnTo>
                  <a:lnTo>
                    <a:pt x="46786" y="398348"/>
                  </a:lnTo>
                  <a:lnTo>
                    <a:pt x="48653" y="389216"/>
                  </a:lnTo>
                  <a:lnTo>
                    <a:pt x="53708" y="381774"/>
                  </a:lnTo>
                  <a:lnTo>
                    <a:pt x="61175" y="376770"/>
                  </a:lnTo>
                  <a:lnTo>
                    <a:pt x="70307" y="374954"/>
                  </a:lnTo>
                  <a:lnTo>
                    <a:pt x="274688" y="373087"/>
                  </a:lnTo>
                  <a:lnTo>
                    <a:pt x="283794" y="371208"/>
                  </a:lnTo>
                  <a:lnTo>
                    <a:pt x="291211" y="366153"/>
                  </a:lnTo>
                  <a:lnTo>
                    <a:pt x="296189" y="358698"/>
                  </a:lnTo>
                  <a:lnTo>
                    <a:pt x="297980" y="349580"/>
                  </a:lnTo>
                  <a:close/>
                </a:path>
                <a:path w="1028700" h="1089025">
                  <a:moveTo>
                    <a:pt x="341922" y="632777"/>
                  </a:moveTo>
                  <a:lnTo>
                    <a:pt x="340093" y="623671"/>
                  </a:lnTo>
                  <a:lnTo>
                    <a:pt x="335076" y="616229"/>
                  </a:lnTo>
                  <a:lnTo>
                    <a:pt x="327634" y="611212"/>
                  </a:lnTo>
                  <a:lnTo>
                    <a:pt x="318528" y="609384"/>
                  </a:lnTo>
                  <a:lnTo>
                    <a:pt x="202069" y="609384"/>
                  </a:lnTo>
                  <a:lnTo>
                    <a:pt x="192963" y="611212"/>
                  </a:lnTo>
                  <a:lnTo>
                    <a:pt x="185521" y="616229"/>
                  </a:lnTo>
                  <a:lnTo>
                    <a:pt x="180517" y="623671"/>
                  </a:lnTo>
                  <a:lnTo>
                    <a:pt x="178676" y="632777"/>
                  </a:lnTo>
                  <a:lnTo>
                    <a:pt x="178676" y="749223"/>
                  </a:lnTo>
                  <a:lnTo>
                    <a:pt x="180517" y="758329"/>
                  </a:lnTo>
                  <a:lnTo>
                    <a:pt x="185521" y="765771"/>
                  </a:lnTo>
                  <a:lnTo>
                    <a:pt x="192963" y="770788"/>
                  </a:lnTo>
                  <a:lnTo>
                    <a:pt x="202069" y="772617"/>
                  </a:lnTo>
                  <a:lnTo>
                    <a:pt x="211175" y="770788"/>
                  </a:lnTo>
                  <a:lnTo>
                    <a:pt x="218605" y="765771"/>
                  </a:lnTo>
                  <a:lnTo>
                    <a:pt x="223621" y="758329"/>
                  </a:lnTo>
                  <a:lnTo>
                    <a:pt x="225463" y="749223"/>
                  </a:lnTo>
                  <a:lnTo>
                    <a:pt x="225463" y="656158"/>
                  </a:lnTo>
                  <a:lnTo>
                    <a:pt x="318528" y="656158"/>
                  </a:lnTo>
                  <a:lnTo>
                    <a:pt x="327634" y="654329"/>
                  </a:lnTo>
                  <a:lnTo>
                    <a:pt x="335076" y="649312"/>
                  </a:lnTo>
                  <a:lnTo>
                    <a:pt x="340093" y="641883"/>
                  </a:lnTo>
                  <a:lnTo>
                    <a:pt x="341922" y="632777"/>
                  </a:lnTo>
                  <a:close/>
                </a:path>
                <a:path w="1028700" h="1089025">
                  <a:moveTo>
                    <a:pt x="1028636" y="506857"/>
                  </a:moveTo>
                  <a:lnTo>
                    <a:pt x="1028509" y="504050"/>
                  </a:lnTo>
                  <a:lnTo>
                    <a:pt x="1024763" y="483463"/>
                  </a:lnTo>
                  <a:lnTo>
                    <a:pt x="1009942" y="401916"/>
                  </a:lnTo>
                  <a:lnTo>
                    <a:pt x="996899" y="360565"/>
                  </a:lnTo>
                  <a:lnTo>
                    <a:pt x="981913" y="355130"/>
                  </a:lnTo>
                  <a:lnTo>
                    <a:pt x="977214" y="355130"/>
                  </a:lnTo>
                  <a:lnTo>
                    <a:pt x="977214" y="483463"/>
                  </a:lnTo>
                  <a:lnTo>
                    <a:pt x="916101" y="483463"/>
                  </a:lnTo>
                  <a:lnTo>
                    <a:pt x="930922" y="401916"/>
                  </a:lnTo>
                  <a:lnTo>
                    <a:pt x="962393" y="401916"/>
                  </a:lnTo>
                  <a:lnTo>
                    <a:pt x="977214" y="483463"/>
                  </a:lnTo>
                  <a:lnTo>
                    <a:pt x="977214" y="355130"/>
                  </a:lnTo>
                  <a:lnTo>
                    <a:pt x="970051" y="355130"/>
                  </a:lnTo>
                  <a:lnTo>
                    <a:pt x="970051" y="222808"/>
                  </a:lnTo>
                  <a:lnTo>
                    <a:pt x="970051" y="186880"/>
                  </a:lnTo>
                  <a:lnTo>
                    <a:pt x="888885" y="135724"/>
                  </a:lnTo>
                  <a:lnTo>
                    <a:pt x="888885" y="186880"/>
                  </a:lnTo>
                  <a:lnTo>
                    <a:pt x="762355" y="242900"/>
                  </a:lnTo>
                  <a:lnTo>
                    <a:pt x="762355" y="294055"/>
                  </a:lnTo>
                  <a:lnTo>
                    <a:pt x="762012" y="423443"/>
                  </a:lnTo>
                  <a:lnTo>
                    <a:pt x="578904" y="487870"/>
                  </a:lnTo>
                  <a:lnTo>
                    <a:pt x="395795" y="423443"/>
                  </a:lnTo>
                  <a:lnTo>
                    <a:pt x="395439" y="294043"/>
                  </a:lnTo>
                  <a:lnTo>
                    <a:pt x="575462" y="373748"/>
                  </a:lnTo>
                  <a:lnTo>
                    <a:pt x="582333" y="373748"/>
                  </a:lnTo>
                  <a:lnTo>
                    <a:pt x="694474" y="324104"/>
                  </a:lnTo>
                  <a:lnTo>
                    <a:pt x="762355" y="294055"/>
                  </a:lnTo>
                  <a:lnTo>
                    <a:pt x="762355" y="242900"/>
                  </a:lnTo>
                  <a:lnTo>
                    <a:pt x="578904" y="324104"/>
                  </a:lnTo>
                  <a:lnTo>
                    <a:pt x="510997" y="294043"/>
                  </a:lnTo>
                  <a:lnTo>
                    <a:pt x="268935" y="186880"/>
                  </a:lnTo>
                  <a:lnTo>
                    <a:pt x="578904" y="49657"/>
                  </a:lnTo>
                  <a:lnTo>
                    <a:pt x="888885" y="186880"/>
                  </a:lnTo>
                  <a:lnTo>
                    <a:pt x="888885" y="135724"/>
                  </a:lnTo>
                  <a:lnTo>
                    <a:pt x="694474" y="49657"/>
                  </a:lnTo>
                  <a:lnTo>
                    <a:pt x="582333" y="0"/>
                  </a:lnTo>
                  <a:lnTo>
                    <a:pt x="575462" y="0"/>
                  </a:lnTo>
                  <a:lnTo>
                    <a:pt x="201676" y="165493"/>
                  </a:lnTo>
                  <a:lnTo>
                    <a:pt x="194094" y="170865"/>
                  </a:lnTo>
                  <a:lnTo>
                    <a:pt x="189331" y="178447"/>
                  </a:lnTo>
                  <a:lnTo>
                    <a:pt x="187756" y="187274"/>
                  </a:lnTo>
                  <a:lnTo>
                    <a:pt x="189750" y="196342"/>
                  </a:lnTo>
                  <a:lnTo>
                    <a:pt x="192112" y="201650"/>
                  </a:lnTo>
                  <a:lnTo>
                    <a:pt x="196354" y="205905"/>
                  </a:lnTo>
                  <a:lnTo>
                    <a:pt x="348589" y="273304"/>
                  </a:lnTo>
                  <a:lnTo>
                    <a:pt x="349072" y="440105"/>
                  </a:lnTo>
                  <a:lnTo>
                    <a:pt x="576173" y="536498"/>
                  </a:lnTo>
                  <a:lnTo>
                    <a:pt x="581647" y="536498"/>
                  </a:lnTo>
                  <a:lnTo>
                    <a:pt x="719886" y="487870"/>
                  </a:lnTo>
                  <a:lnTo>
                    <a:pt x="793140" y="462102"/>
                  </a:lnTo>
                  <a:lnTo>
                    <a:pt x="809129" y="294055"/>
                  </a:lnTo>
                  <a:lnTo>
                    <a:pt x="809205" y="273304"/>
                  </a:lnTo>
                  <a:lnTo>
                    <a:pt x="923277" y="222808"/>
                  </a:lnTo>
                  <a:lnTo>
                    <a:pt x="923277" y="355130"/>
                  </a:lnTo>
                  <a:lnTo>
                    <a:pt x="911415" y="355130"/>
                  </a:lnTo>
                  <a:lnTo>
                    <a:pt x="903338" y="356565"/>
                  </a:lnTo>
                  <a:lnTo>
                    <a:pt x="896429" y="360565"/>
                  </a:lnTo>
                  <a:lnTo>
                    <a:pt x="891260" y="366649"/>
                  </a:lnTo>
                  <a:lnTo>
                    <a:pt x="888403" y="374345"/>
                  </a:lnTo>
                  <a:lnTo>
                    <a:pt x="865047" y="502666"/>
                  </a:lnTo>
                  <a:lnTo>
                    <a:pt x="865238" y="511962"/>
                  </a:lnTo>
                  <a:lnTo>
                    <a:pt x="886675" y="530237"/>
                  </a:lnTo>
                  <a:lnTo>
                    <a:pt x="1005243" y="530237"/>
                  </a:lnTo>
                  <a:lnTo>
                    <a:pt x="1014349" y="528408"/>
                  </a:lnTo>
                  <a:lnTo>
                    <a:pt x="1021791" y="523392"/>
                  </a:lnTo>
                  <a:lnTo>
                    <a:pt x="1026795" y="515962"/>
                  </a:lnTo>
                  <a:lnTo>
                    <a:pt x="1028636" y="5068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49254" y="1104146"/>
              <a:ext cx="163251" cy="163241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18177002" y="568114"/>
              <a:ext cx="1403985" cy="1076325"/>
            </a:xfrm>
            <a:custGeom>
              <a:avLst/>
              <a:gdLst/>
              <a:ahLst/>
              <a:cxnLst/>
              <a:rect l="l" t="t" r="r" b="b"/>
              <a:pathLst>
                <a:path w="1403984" h="1076325">
                  <a:moveTo>
                    <a:pt x="520852" y="335699"/>
                  </a:moveTo>
                  <a:lnTo>
                    <a:pt x="519150" y="326910"/>
                  </a:lnTo>
                  <a:lnTo>
                    <a:pt x="513981" y="319138"/>
                  </a:lnTo>
                  <a:lnTo>
                    <a:pt x="506272" y="314020"/>
                  </a:lnTo>
                  <a:lnTo>
                    <a:pt x="497484" y="312305"/>
                  </a:lnTo>
                  <a:lnTo>
                    <a:pt x="488670" y="314020"/>
                  </a:lnTo>
                  <a:lnTo>
                    <a:pt x="480936" y="319151"/>
                  </a:lnTo>
                  <a:lnTo>
                    <a:pt x="412115" y="387985"/>
                  </a:lnTo>
                  <a:lnTo>
                    <a:pt x="384594" y="360476"/>
                  </a:lnTo>
                  <a:lnTo>
                    <a:pt x="376948" y="355206"/>
                  </a:lnTo>
                  <a:lnTo>
                    <a:pt x="368173" y="353339"/>
                  </a:lnTo>
                  <a:lnTo>
                    <a:pt x="359346" y="354901"/>
                  </a:lnTo>
                  <a:lnTo>
                    <a:pt x="351510" y="359892"/>
                  </a:lnTo>
                  <a:lnTo>
                    <a:pt x="346240" y="367550"/>
                  </a:lnTo>
                  <a:lnTo>
                    <a:pt x="344385" y="376326"/>
                  </a:lnTo>
                  <a:lnTo>
                    <a:pt x="345935" y="385152"/>
                  </a:lnTo>
                  <a:lnTo>
                    <a:pt x="350939" y="392976"/>
                  </a:lnTo>
                  <a:lnTo>
                    <a:pt x="395566" y="437603"/>
                  </a:lnTo>
                  <a:lnTo>
                    <a:pt x="403301" y="442734"/>
                  </a:lnTo>
                  <a:lnTo>
                    <a:pt x="412102" y="444449"/>
                  </a:lnTo>
                  <a:lnTo>
                    <a:pt x="420903" y="442734"/>
                  </a:lnTo>
                  <a:lnTo>
                    <a:pt x="428650" y="437603"/>
                  </a:lnTo>
                  <a:lnTo>
                    <a:pt x="478256" y="387985"/>
                  </a:lnTo>
                  <a:lnTo>
                    <a:pt x="514007" y="352234"/>
                  </a:lnTo>
                  <a:lnTo>
                    <a:pt x="519137" y="344500"/>
                  </a:lnTo>
                  <a:lnTo>
                    <a:pt x="520852" y="335699"/>
                  </a:lnTo>
                  <a:close/>
                </a:path>
                <a:path w="1403984" h="1076325">
                  <a:moveTo>
                    <a:pt x="991260" y="660984"/>
                  </a:moveTo>
                  <a:lnTo>
                    <a:pt x="989418" y="651878"/>
                  </a:lnTo>
                  <a:lnTo>
                    <a:pt x="984402" y="644448"/>
                  </a:lnTo>
                  <a:lnTo>
                    <a:pt x="976972" y="639432"/>
                  </a:lnTo>
                  <a:lnTo>
                    <a:pt x="967867" y="637590"/>
                  </a:lnTo>
                  <a:lnTo>
                    <a:pt x="610692" y="637590"/>
                  </a:lnTo>
                  <a:lnTo>
                    <a:pt x="601586" y="639432"/>
                  </a:lnTo>
                  <a:lnTo>
                    <a:pt x="594144" y="644448"/>
                  </a:lnTo>
                  <a:lnTo>
                    <a:pt x="589140" y="651878"/>
                  </a:lnTo>
                  <a:lnTo>
                    <a:pt x="587298" y="660984"/>
                  </a:lnTo>
                  <a:lnTo>
                    <a:pt x="589140" y="670090"/>
                  </a:lnTo>
                  <a:lnTo>
                    <a:pt x="594144" y="677532"/>
                  </a:lnTo>
                  <a:lnTo>
                    <a:pt x="601586" y="682548"/>
                  </a:lnTo>
                  <a:lnTo>
                    <a:pt x="610692" y="684377"/>
                  </a:lnTo>
                  <a:lnTo>
                    <a:pt x="967867" y="684377"/>
                  </a:lnTo>
                  <a:lnTo>
                    <a:pt x="976972" y="682548"/>
                  </a:lnTo>
                  <a:lnTo>
                    <a:pt x="984402" y="677532"/>
                  </a:lnTo>
                  <a:lnTo>
                    <a:pt x="989418" y="670090"/>
                  </a:lnTo>
                  <a:lnTo>
                    <a:pt x="991260" y="660984"/>
                  </a:lnTo>
                  <a:close/>
                </a:path>
                <a:path w="1403984" h="1076325">
                  <a:moveTo>
                    <a:pt x="991260" y="406158"/>
                  </a:moveTo>
                  <a:lnTo>
                    <a:pt x="989418" y="397052"/>
                  </a:lnTo>
                  <a:lnTo>
                    <a:pt x="984402" y="389623"/>
                  </a:lnTo>
                  <a:lnTo>
                    <a:pt x="976972" y="384606"/>
                  </a:lnTo>
                  <a:lnTo>
                    <a:pt x="967867" y="382778"/>
                  </a:lnTo>
                  <a:lnTo>
                    <a:pt x="610692" y="382778"/>
                  </a:lnTo>
                  <a:lnTo>
                    <a:pt x="601586" y="384606"/>
                  </a:lnTo>
                  <a:lnTo>
                    <a:pt x="594144" y="389623"/>
                  </a:lnTo>
                  <a:lnTo>
                    <a:pt x="589140" y="397052"/>
                  </a:lnTo>
                  <a:lnTo>
                    <a:pt x="587298" y="406158"/>
                  </a:lnTo>
                  <a:lnTo>
                    <a:pt x="589140" y="415277"/>
                  </a:lnTo>
                  <a:lnTo>
                    <a:pt x="594144" y="422706"/>
                  </a:lnTo>
                  <a:lnTo>
                    <a:pt x="601586" y="427723"/>
                  </a:lnTo>
                  <a:lnTo>
                    <a:pt x="610692" y="429552"/>
                  </a:lnTo>
                  <a:lnTo>
                    <a:pt x="967867" y="429552"/>
                  </a:lnTo>
                  <a:lnTo>
                    <a:pt x="976972" y="427723"/>
                  </a:lnTo>
                  <a:lnTo>
                    <a:pt x="984402" y="422706"/>
                  </a:lnTo>
                  <a:lnTo>
                    <a:pt x="989418" y="415277"/>
                  </a:lnTo>
                  <a:lnTo>
                    <a:pt x="991260" y="406158"/>
                  </a:lnTo>
                  <a:close/>
                </a:path>
                <a:path w="1403984" h="1076325">
                  <a:moveTo>
                    <a:pt x="1122210" y="574294"/>
                  </a:moveTo>
                  <a:lnTo>
                    <a:pt x="1120368" y="565188"/>
                  </a:lnTo>
                  <a:lnTo>
                    <a:pt x="1115364" y="557758"/>
                  </a:lnTo>
                  <a:lnTo>
                    <a:pt x="1107922" y="552742"/>
                  </a:lnTo>
                  <a:lnTo>
                    <a:pt x="1098816" y="550900"/>
                  </a:lnTo>
                  <a:lnTo>
                    <a:pt x="610692" y="550900"/>
                  </a:lnTo>
                  <a:lnTo>
                    <a:pt x="601586" y="552742"/>
                  </a:lnTo>
                  <a:lnTo>
                    <a:pt x="594144" y="557758"/>
                  </a:lnTo>
                  <a:lnTo>
                    <a:pt x="589140" y="565188"/>
                  </a:lnTo>
                  <a:lnTo>
                    <a:pt x="587298" y="574294"/>
                  </a:lnTo>
                  <a:lnTo>
                    <a:pt x="589140" y="583399"/>
                  </a:lnTo>
                  <a:lnTo>
                    <a:pt x="594144" y="590842"/>
                  </a:lnTo>
                  <a:lnTo>
                    <a:pt x="601586" y="595845"/>
                  </a:lnTo>
                  <a:lnTo>
                    <a:pt x="610692" y="597687"/>
                  </a:lnTo>
                  <a:lnTo>
                    <a:pt x="1098816" y="597687"/>
                  </a:lnTo>
                  <a:lnTo>
                    <a:pt x="1107922" y="595845"/>
                  </a:lnTo>
                  <a:lnTo>
                    <a:pt x="1115364" y="590842"/>
                  </a:lnTo>
                  <a:lnTo>
                    <a:pt x="1120368" y="583399"/>
                  </a:lnTo>
                  <a:lnTo>
                    <a:pt x="1122210" y="574294"/>
                  </a:lnTo>
                  <a:close/>
                </a:path>
                <a:path w="1403984" h="1076325">
                  <a:moveTo>
                    <a:pt x="1122210" y="319468"/>
                  </a:moveTo>
                  <a:lnTo>
                    <a:pt x="1120368" y="310362"/>
                  </a:lnTo>
                  <a:lnTo>
                    <a:pt x="1115364" y="302933"/>
                  </a:lnTo>
                  <a:lnTo>
                    <a:pt x="1107922" y="297916"/>
                  </a:lnTo>
                  <a:lnTo>
                    <a:pt x="1098816" y="296075"/>
                  </a:lnTo>
                  <a:lnTo>
                    <a:pt x="610692" y="296075"/>
                  </a:lnTo>
                  <a:lnTo>
                    <a:pt x="601586" y="297916"/>
                  </a:lnTo>
                  <a:lnTo>
                    <a:pt x="594144" y="302933"/>
                  </a:lnTo>
                  <a:lnTo>
                    <a:pt x="589140" y="310362"/>
                  </a:lnTo>
                  <a:lnTo>
                    <a:pt x="587298" y="319468"/>
                  </a:lnTo>
                  <a:lnTo>
                    <a:pt x="589140" y="328574"/>
                  </a:lnTo>
                  <a:lnTo>
                    <a:pt x="594144" y="336016"/>
                  </a:lnTo>
                  <a:lnTo>
                    <a:pt x="601586" y="341033"/>
                  </a:lnTo>
                  <a:lnTo>
                    <a:pt x="610692" y="342861"/>
                  </a:lnTo>
                  <a:lnTo>
                    <a:pt x="1098816" y="342861"/>
                  </a:lnTo>
                  <a:lnTo>
                    <a:pt x="1107922" y="341033"/>
                  </a:lnTo>
                  <a:lnTo>
                    <a:pt x="1115364" y="336016"/>
                  </a:lnTo>
                  <a:lnTo>
                    <a:pt x="1120368" y="328574"/>
                  </a:lnTo>
                  <a:lnTo>
                    <a:pt x="1122210" y="319468"/>
                  </a:lnTo>
                  <a:close/>
                </a:path>
                <a:path w="1403984" h="1076325">
                  <a:moveTo>
                    <a:pt x="1403527" y="968489"/>
                  </a:moveTo>
                  <a:lnTo>
                    <a:pt x="1391640" y="929551"/>
                  </a:lnTo>
                  <a:lnTo>
                    <a:pt x="1356753" y="879005"/>
                  </a:lnTo>
                  <a:lnTo>
                    <a:pt x="1356753" y="976325"/>
                  </a:lnTo>
                  <a:lnTo>
                    <a:pt x="1356753" y="991819"/>
                  </a:lnTo>
                  <a:lnTo>
                    <a:pt x="1354531" y="1005878"/>
                  </a:lnTo>
                  <a:lnTo>
                    <a:pt x="1347343" y="1017600"/>
                  </a:lnTo>
                  <a:lnTo>
                    <a:pt x="1336306" y="1025791"/>
                  </a:lnTo>
                  <a:lnTo>
                    <a:pt x="1322501" y="1029258"/>
                  </a:lnTo>
                  <a:lnTo>
                    <a:pt x="81051" y="1029258"/>
                  </a:lnTo>
                  <a:lnTo>
                    <a:pt x="67233" y="1025791"/>
                  </a:lnTo>
                  <a:lnTo>
                    <a:pt x="56197" y="1017600"/>
                  </a:lnTo>
                  <a:lnTo>
                    <a:pt x="49022" y="1005878"/>
                  </a:lnTo>
                  <a:lnTo>
                    <a:pt x="46786" y="991819"/>
                  </a:lnTo>
                  <a:lnTo>
                    <a:pt x="46786" y="976325"/>
                  </a:lnTo>
                  <a:lnTo>
                    <a:pt x="1356753" y="976325"/>
                  </a:lnTo>
                  <a:lnTo>
                    <a:pt x="1356753" y="879005"/>
                  </a:lnTo>
                  <a:lnTo>
                    <a:pt x="1350137" y="869442"/>
                  </a:lnTo>
                  <a:lnTo>
                    <a:pt x="1343444" y="863003"/>
                  </a:lnTo>
                  <a:lnTo>
                    <a:pt x="1335087" y="859739"/>
                  </a:lnTo>
                  <a:lnTo>
                    <a:pt x="1326121" y="859853"/>
                  </a:lnTo>
                  <a:lnTo>
                    <a:pt x="1317586" y="863523"/>
                  </a:lnTo>
                  <a:lnTo>
                    <a:pt x="1311148" y="870216"/>
                  </a:lnTo>
                  <a:lnTo>
                    <a:pt x="1307884" y="878573"/>
                  </a:lnTo>
                  <a:lnTo>
                    <a:pt x="1307998" y="887539"/>
                  </a:lnTo>
                  <a:lnTo>
                    <a:pt x="1311668" y="896073"/>
                  </a:lnTo>
                  <a:lnTo>
                    <a:pt x="1334846" y="929551"/>
                  </a:lnTo>
                  <a:lnTo>
                    <a:pt x="68707" y="929551"/>
                  </a:lnTo>
                  <a:lnTo>
                    <a:pt x="129209" y="842124"/>
                  </a:lnTo>
                  <a:lnTo>
                    <a:pt x="1286573" y="842124"/>
                  </a:lnTo>
                  <a:lnTo>
                    <a:pt x="1295679" y="840282"/>
                  </a:lnTo>
                  <a:lnTo>
                    <a:pt x="1303108" y="835266"/>
                  </a:lnTo>
                  <a:lnTo>
                    <a:pt x="1308125" y="827836"/>
                  </a:lnTo>
                  <a:lnTo>
                    <a:pt x="1309966" y="818718"/>
                  </a:lnTo>
                  <a:lnTo>
                    <a:pt x="1309966" y="70180"/>
                  </a:lnTo>
                  <a:lnTo>
                    <a:pt x="1304429" y="42875"/>
                  </a:lnTo>
                  <a:lnTo>
                    <a:pt x="1289392" y="20574"/>
                  </a:lnTo>
                  <a:lnTo>
                    <a:pt x="1267091" y="5537"/>
                  </a:lnTo>
                  <a:lnTo>
                    <a:pt x="1239786" y="0"/>
                  </a:lnTo>
                  <a:lnTo>
                    <a:pt x="1173099" y="0"/>
                  </a:lnTo>
                  <a:lnTo>
                    <a:pt x="1163993" y="1841"/>
                  </a:lnTo>
                  <a:lnTo>
                    <a:pt x="1156563" y="6858"/>
                  </a:lnTo>
                  <a:lnTo>
                    <a:pt x="1151547" y="14287"/>
                  </a:lnTo>
                  <a:lnTo>
                    <a:pt x="1149705" y="23393"/>
                  </a:lnTo>
                  <a:lnTo>
                    <a:pt x="1151547" y="32499"/>
                  </a:lnTo>
                  <a:lnTo>
                    <a:pt x="1156563" y="39941"/>
                  </a:lnTo>
                  <a:lnTo>
                    <a:pt x="1163993" y="44945"/>
                  </a:lnTo>
                  <a:lnTo>
                    <a:pt x="1173099" y="46786"/>
                  </a:lnTo>
                  <a:lnTo>
                    <a:pt x="1239786" y="46786"/>
                  </a:lnTo>
                  <a:lnTo>
                    <a:pt x="1248892" y="48628"/>
                  </a:lnTo>
                  <a:lnTo>
                    <a:pt x="1256322" y="53644"/>
                  </a:lnTo>
                  <a:lnTo>
                    <a:pt x="1261338" y="61074"/>
                  </a:lnTo>
                  <a:lnTo>
                    <a:pt x="1263180" y="70180"/>
                  </a:lnTo>
                  <a:lnTo>
                    <a:pt x="1263180" y="795324"/>
                  </a:lnTo>
                  <a:lnTo>
                    <a:pt x="109283" y="795337"/>
                  </a:lnTo>
                  <a:lnTo>
                    <a:pt x="102108" y="799096"/>
                  </a:lnTo>
                  <a:lnTo>
                    <a:pt x="12484" y="928560"/>
                  </a:lnTo>
                  <a:lnTo>
                    <a:pt x="0" y="968489"/>
                  </a:lnTo>
                  <a:lnTo>
                    <a:pt x="0" y="991819"/>
                  </a:lnTo>
                  <a:lnTo>
                    <a:pt x="5918" y="1024089"/>
                  </a:lnTo>
                  <a:lnTo>
                    <a:pt x="23126" y="1050683"/>
                  </a:lnTo>
                  <a:lnTo>
                    <a:pt x="49034" y="1068895"/>
                  </a:lnTo>
                  <a:lnTo>
                    <a:pt x="81051" y="1076045"/>
                  </a:lnTo>
                  <a:lnTo>
                    <a:pt x="1322501" y="1076045"/>
                  </a:lnTo>
                  <a:lnTo>
                    <a:pt x="1380426" y="1050683"/>
                  </a:lnTo>
                  <a:lnTo>
                    <a:pt x="1403527" y="991819"/>
                  </a:lnTo>
                  <a:lnTo>
                    <a:pt x="1403527" y="976325"/>
                  </a:lnTo>
                  <a:lnTo>
                    <a:pt x="1403527" y="9684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16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510844" y="2500312"/>
            <a:ext cx="5988050" cy="36760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Leaving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for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</a:t>
            </a:r>
            <a:r>
              <a:rPr dirty="0" sz="3300" spc="-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position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at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another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dental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school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saw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the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highest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growth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as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source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of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faculty</a:t>
            </a:r>
            <a:r>
              <a:rPr dirty="0" sz="3300" spc="-1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separations,</a:t>
            </a:r>
            <a:r>
              <a:rPr dirty="0" sz="3300" spc="-1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followed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by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entering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private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practice.</a:t>
            </a:r>
            <a:endParaRPr sz="3300">
              <a:latin typeface="Avenir LT 65 Medium"/>
              <a:cs typeface="Avenir LT 65 Medium"/>
            </a:endParaRPr>
          </a:p>
          <a:p>
            <a:pPr marL="12700" marR="636270">
              <a:lnSpc>
                <a:spcPct val="100499"/>
              </a:lnSpc>
              <a:spcBef>
                <a:spcPts val="1525"/>
              </a:spcBef>
            </a:pPr>
            <a:r>
              <a:rPr dirty="0" sz="2050">
                <a:latin typeface="Avenir LT 45 Book"/>
                <a:cs typeface="Avenir LT 45 Book"/>
              </a:rPr>
              <a:t>When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it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comes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to new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school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faculty, </a:t>
            </a:r>
            <a:r>
              <a:rPr dirty="0" sz="2050">
                <a:latin typeface="Avenir LT 45 Book"/>
                <a:cs typeface="Avenir LT 45 Book"/>
              </a:rPr>
              <a:t>private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practice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or private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sector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employment </a:t>
            </a:r>
            <a:r>
              <a:rPr dirty="0" sz="2050">
                <a:latin typeface="Avenir LT 45 Book"/>
                <a:cs typeface="Avenir LT 45 Book"/>
              </a:rPr>
              <a:t>remained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largest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source.</a:t>
            </a:r>
            <a:endParaRPr sz="2050">
              <a:latin typeface="Avenir LT 45 Book"/>
              <a:cs typeface="Avenir LT 45 Book"/>
            </a:endParaRPr>
          </a:p>
        </p:txBody>
      </p:sp>
      <p:sp>
        <p:nvSpPr>
          <p:cNvPr id="67" name="object 67" descr=""/>
          <p:cNvSpPr/>
          <p:nvPr/>
        </p:nvSpPr>
        <p:spPr>
          <a:xfrm>
            <a:off x="7626353" y="764841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 txBox="1"/>
          <p:nvPr/>
        </p:nvSpPr>
        <p:spPr>
          <a:xfrm>
            <a:off x="7991675" y="7667133"/>
            <a:ext cx="495934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Retired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69" name="object 69" descr=""/>
          <p:cNvSpPr/>
          <p:nvPr/>
        </p:nvSpPr>
        <p:spPr>
          <a:xfrm>
            <a:off x="7626353" y="8114894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 txBox="1"/>
          <p:nvPr/>
        </p:nvSpPr>
        <p:spPr>
          <a:xfrm>
            <a:off x="7991675" y="8133612"/>
            <a:ext cx="40640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Other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71" name="object 71" descr=""/>
          <p:cNvSpPr/>
          <p:nvPr/>
        </p:nvSpPr>
        <p:spPr>
          <a:xfrm>
            <a:off x="7626353" y="858137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0749714" y="764841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 txBox="1"/>
          <p:nvPr/>
        </p:nvSpPr>
        <p:spPr>
          <a:xfrm>
            <a:off x="11115039" y="7667133"/>
            <a:ext cx="162052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Entered</a:t>
            </a:r>
            <a:r>
              <a:rPr dirty="0" sz="1150" spc="-1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private</a:t>
            </a:r>
            <a:r>
              <a:rPr dirty="0" sz="1150" spc="-10" b="0">
                <a:latin typeface="Avenir LT 65 Medium"/>
                <a:cs typeface="Avenir LT 65 Medium"/>
              </a:rPr>
              <a:t> practice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74" name="object 74" descr=""/>
          <p:cNvSpPr/>
          <p:nvPr/>
        </p:nvSpPr>
        <p:spPr>
          <a:xfrm>
            <a:off x="10749714" y="8114894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 txBox="1"/>
          <p:nvPr/>
        </p:nvSpPr>
        <p:spPr>
          <a:xfrm>
            <a:off x="11115039" y="8133612"/>
            <a:ext cx="202946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Went</a:t>
            </a:r>
            <a:r>
              <a:rPr dirty="0" sz="1150" spc="-20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to</a:t>
            </a:r>
            <a:r>
              <a:rPr dirty="0" sz="1150" spc="-1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another</a:t>
            </a:r>
            <a:r>
              <a:rPr dirty="0" sz="1150" spc="-1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dental</a:t>
            </a:r>
            <a:r>
              <a:rPr dirty="0" sz="1150" spc="-20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school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76" name="object 76" descr=""/>
          <p:cNvSpPr/>
          <p:nvPr/>
        </p:nvSpPr>
        <p:spPr>
          <a:xfrm>
            <a:off x="10749714" y="858137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7626353" y="899130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 txBox="1"/>
          <p:nvPr/>
        </p:nvSpPr>
        <p:spPr>
          <a:xfrm>
            <a:off x="7991675" y="8600089"/>
            <a:ext cx="2193290" cy="611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Arial"/>
                <a:cs typeface="Arial"/>
              </a:rPr>
              <a:t>Finished</a:t>
            </a:r>
            <a:r>
              <a:rPr dirty="0" sz="1150" spc="1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fixed-term</a:t>
            </a:r>
            <a:r>
              <a:rPr dirty="0" sz="1150" spc="1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appointment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150" b="0">
                <a:latin typeface="Avenir LT 65 Medium"/>
                <a:cs typeface="Avenir LT 65 Medium"/>
              </a:rPr>
              <a:t>On </a:t>
            </a:r>
            <a:r>
              <a:rPr dirty="0" sz="1150" spc="-10" b="0">
                <a:latin typeface="Avenir LT 65 Medium"/>
                <a:cs typeface="Avenir LT 65 Medium"/>
              </a:rPr>
              <a:t>leave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79" name="object 79" descr=""/>
          <p:cNvSpPr/>
          <p:nvPr/>
        </p:nvSpPr>
        <p:spPr>
          <a:xfrm>
            <a:off x="10749714" y="899130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 txBox="1"/>
          <p:nvPr/>
        </p:nvSpPr>
        <p:spPr>
          <a:xfrm>
            <a:off x="11115039" y="8512134"/>
            <a:ext cx="1923414" cy="6997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dirty="0" sz="1150" b="0">
                <a:latin typeface="Avenir LT 65 Medium"/>
                <a:cs typeface="Avenir LT 65 Medium"/>
              </a:rPr>
              <a:t>Went</a:t>
            </a:r>
            <a:r>
              <a:rPr dirty="0" sz="1150" spc="-2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to</a:t>
            </a:r>
            <a:r>
              <a:rPr dirty="0" sz="1150" spc="-25" b="0">
                <a:latin typeface="Avenir LT 65 Medium"/>
                <a:cs typeface="Avenir LT 65 Medium"/>
              </a:rPr>
              <a:t> </a:t>
            </a:r>
            <a:r>
              <a:rPr dirty="0" sz="1150" b="0">
                <a:latin typeface="Avenir LT 65 Medium"/>
                <a:cs typeface="Avenir LT 65 Medium"/>
              </a:rPr>
              <a:t>a</a:t>
            </a:r>
            <a:r>
              <a:rPr dirty="0" sz="1150" spc="-25" b="0">
                <a:latin typeface="Avenir LT 65 Medium"/>
                <a:cs typeface="Avenir LT 65 Medium"/>
              </a:rPr>
              <a:t> </a:t>
            </a:r>
            <a:r>
              <a:rPr dirty="0" sz="1150" spc="-10" b="0">
                <a:latin typeface="Avenir LT 65 Medium"/>
                <a:cs typeface="Avenir LT 65 Medium"/>
              </a:rPr>
              <a:t>hospital/advanced </a:t>
            </a:r>
            <a:r>
              <a:rPr dirty="0" sz="1150" b="0">
                <a:latin typeface="Avenir LT 65 Medium"/>
                <a:cs typeface="Avenir LT 65 Medium"/>
              </a:rPr>
              <a:t>dental education </a:t>
            </a:r>
            <a:r>
              <a:rPr dirty="0" sz="1150" spc="-10" b="0">
                <a:latin typeface="Avenir LT 65 Medium"/>
                <a:cs typeface="Avenir LT 65 Medium"/>
              </a:rPr>
              <a:t>program</a:t>
            </a:r>
            <a:endParaRPr sz="115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r>
              <a:rPr dirty="0" sz="1150" spc="-10" b="0">
                <a:latin typeface="Avenir LT 65 Medium"/>
                <a:cs typeface="Avenir LT 65 Medium"/>
              </a:rPr>
              <a:t>Deceased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8590693" y="2406074"/>
            <a:ext cx="3772535" cy="1056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255270" indent="661035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REASONS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25" b="0">
                <a:latin typeface="Avenir LT 65 Medium"/>
                <a:cs typeface="Avenir LT 65 Medium"/>
              </a:rPr>
              <a:t>FOR </a:t>
            </a:r>
            <a:r>
              <a:rPr dirty="0" sz="2450" spc="-35" b="0">
                <a:latin typeface="Avenir LT 65 Medium"/>
                <a:cs typeface="Avenir LT 65 Medium"/>
              </a:rPr>
              <a:t>FACULTY</a:t>
            </a:r>
            <a:r>
              <a:rPr dirty="0" sz="2450" spc="-130" b="0">
                <a:latin typeface="Avenir LT 65 Medium"/>
                <a:cs typeface="Avenir LT 65 Medium"/>
              </a:rPr>
              <a:t> </a:t>
            </a:r>
            <a:r>
              <a:rPr dirty="0" sz="2450" spc="-25" b="0">
                <a:latin typeface="Avenir LT 65 Medium"/>
                <a:cs typeface="Avenir LT 65 Medium"/>
              </a:rPr>
              <a:t>SEPARATIONS</a:t>
            </a:r>
            <a:endParaRPr sz="2450">
              <a:latin typeface="Avenir LT 65 Medium"/>
              <a:cs typeface="Avenir LT 65 Medium"/>
            </a:endParaRPr>
          </a:p>
          <a:p>
            <a:pPr marL="48895">
              <a:lnSpc>
                <a:spcPct val="100000"/>
              </a:lnSpc>
              <a:spcBef>
                <a:spcPts val="620"/>
              </a:spcBef>
              <a:tabLst>
                <a:tab pos="3116580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2021–22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82" name="object 82" descr=""/>
          <p:cNvGrpSpPr/>
          <p:nvPr/>
        </p:nvGrpSpPr>
        <p:grpSpPr>
          <a:xfrm>
            <a:off x="7730357" y="4350130"/>
            <a:ext cx="2350770" cy="2439670"/>
            <a:chOff x="7730357" y="4350130"/>
            <a:chExt cx="2350770" cy="2439670"/>
          </a:xfrm>
        </p:grpSpPr>
        <p:sp>
          <p:nvSpPr>
            <p:cNvPr id="83" name="object 83" descr=""/>
            <p:cNvSpPr/>
            <p:nvPr/>
          </p:nvSpPr>
          <p:spPr>
            <a:xfrm>
              <a:off x="8230115" y="4386790"/>
              <a:ext cx="440055" cy="83820"/>
            </a:xfrm>
            <a:custGeom>
              <a:avLst/>
              <a:gdLst/>
              <a:ahLst/>
              <a:cxnLst/>
              <a:rect l="l" t="t" r="r" b="b"/>
              <a:pathLst>
                <a:path w="440054" h="83820">
                  <a:moveTo>
                    <a:pt x="439777" y="83767"/>
                  </a:moveTo>
                  <a:lnTo>
                    <a:pt x="439777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8866871" y="4360607"/>
              <a:ext cx="462915" cy="81915"/>
            </a:xfrm>
            <a:custGeom>
              <a:avLst/>
              <a:gdLst/>
              <a:ahLst/>
              <a:cxnLst/>
              <a:rect l="l" t="t" r="r" b="b"/>
              <a:pathLst>
                <a:path w="462915" h="81914">
                  <a:moveTo>
                    <a:pt x="0" y="81788"/>
                  </a:moveTo>
                  <a:lnTo>
                    <a:pt x="0" y="0"/>
                  </a:lnTo>
                  <a:lnTo>
                    <a:pt x="462687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8826446" y="4442395"/>
              <a:ext cx="79375" cy="1174115"/>
            </a:xfrm>
            <a:custGeom>
              <a:avLst/>
              <a:gdLst/>
              <a:ahLst/>
              <a:cxnLst/>
              <a:rect l="l" t="t" r="r" b="b"/>
              <a:pathLst>
                <a:path w="79375" h="1174114">
                  <a:moveTo>
                    <a:pt x="79348" y="0"/>
                  </a:moveTo>
                  <a:lnTo>
                    <a:pt x="59877" y="191"/>
                  </a:lnTo>
                  <a:lnTo>
                    <a:pt x="39654" y="749"/>
                  </a:lnTo>
                  <a:lnTo>
                    <a:pt x="19440" y="1647"/>
                  </a:lnTo>
                  <a:lnTo>
                    <a:pt x="0" y="2858"/>
                  </a:lnTo>
                  <a:lnTo>
                    <a:pt x="79348" y="1173692"/>
                  </a:lnTo>
                  <a:lnTo>
                    <a:pt x="79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8744967" y="4445342"/>
              <a:ext cx="161290" cy="1170940"/>
            </a:xfrm>
            <a:custGeom>
              <a:avLst/>
              <a:gdLst/>
              <a:ahLst/>
              <a:cxnLst/>
              <a:rect l="l" t="t" r="r" b="b"/>
              <a:pathLst>
                <a:path w="161290" h="1170939">
                  <a:moveTo>
                    <a:pt x="80217" y="0"/>
                  </a:moveTo>
                  <a:lnTo>
                    <a:pt x="60494" y="1595"/>
                  </a:lnTo>
                  <a:lnTo>
                    <a:pt x="40038" y="3611"/>
                  </a:lnTo>
                  <a:lnTo>
                    <a:pt x="19616" y="5962"/>
                  </a:lnTo>
                  <a:lnTo>
                    <a:pt x="0" y="8565"/>
                  </a:lnTo>
                  <a:lnTo>
                    <a:pt x="160832" y="1170655"/>
                  </a:lnTo>
                  <a:lnTo>
                    <a:pt x="80217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8604500" y="4453996"/>
              <a:ext cx="301625" cy="1162050"/>
            </a:xfrm>
            <a:custGeom>
              <a:avLst/>
              <a:gdLst/>
              <a:ahLst/>
              <a:cxnLst/>
              <a:rect l="l" t="t" r="r" b="b"/>
              <a:pathLst>
                <a:path w="301625" h="1162050">
                  <a:moveTo>
                    <a:pt x="139283" y="0"/>
                  </a:moveTo>
                  <a:lnTo>
                    <a:pt x="103021" y="5620"/>
                  </a:lnTo>
                  <a:lnTo>
                    <a:pt x="69174" y="11957"/>
                  </a:lnTo>
                  <a:lnTo>
                    <a:pt x="35561" y="19457"/>
                  </a:lnTo>
                  <a:lnTo>
                    <a:pt x="0" y="28564"/>
                  </a:lnTo>
                  <a:lnTo>
                    <a:pt x="301310" y="1161849"/>
                  </a:lnTo>
                  <a:lnTo>
                    <a:pt x="139283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8035636" y="4482720"/>
              <a:ext cx="869315" cy="1129665"/>
            </a:xfrm>
            <a:custGeom>
              <a:avLst/>
              <a:gdLst/>
              <a:ahLst/>
              <a:cxnLst/>
              <a:rect l="l" t="t" r="r" b="b"/>
              <a:pathLst>
                <a:path w="869315" h="1129664">
                  <a:moveTo>
                    <a:pt x="566412" y="0"/>
                  </a:moveTo>
                  <a:lnTo>
                    <a:pt x="514911" y="14921"/>
                  </a:lnTo>
                  <a:lnTo>
                    <a:pt x="464905" y="31701"/>
                  </a:lnTo>
                  <a:lnTo>
                    <a:pt x="416345" y="50366"/>
                  </a:lnTo>
                  <a:lnTo>
                    <a:pt x="369186" y="70947"/>
                  </a:lnTo>
                  <a:lnTo>
                    <a:pt x="323380" y="93471"/>
                  </a:lnTo>
                  <a:lnTo>
                    <a:pt x="278880" y="117968"/>
                  </a:lnTo>
                  <a:lnTo>
                    <a:pt x="235640" y="144467"/>
                  </a:lnTo>
                  <a:lnTo>
                    <a:pt x="193611" y="172995"/>
                  </a:lnTo>
                  <a:lnTo>
                    <a:pt x="152747" y="203583"/>
                  </a:lnTo>
                  <a:lnTo>
                    <a:pt x="113001" y="236258"/>
                  </a:lnTo>
                  <a:lnTo>
                    <a:pt x="74325" y="271050"/>
                  </a:lnTo>
                  <a:lnTo>
                    <a:pt x="36674" y="307987"/>
                  </a:lnTo>
                  <a:lnTo>
                    <a:pt x="0" y="347099"/>
                  </a:lnTo>
                  <a:lnTo>
                    <a:pt x="869093" y="1129630"/>
                  </a:lnTo>
                  <a:lnTo>
                    <a:pt x="566412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7730357" y="4831712"/>
              <a:ext cx="1174750" cy="1184910"/>
            </a:xfrm>
            <a:custGeom>
              <a:avLst/>
              <a:gdLst/>
              <a:ahLst/>
              <a:cxnLst/>
              <a:rect l="l" t="t" r="r" b="b"/>
              <a:pathLst>
                <a:path w="1174750" h="1184910">
                  <a:moveTo>
                    <a:pt x="303799" y="0"/>
                  </a:moveTo>
                  <a:lnTo>
                    <a:pt x="270477" y="38533"/>
                  </a:lnTo>
                  <a:lnTo>
                    <a:pt x="239044" y="77980"/>
                  </a:lnTo>
                  <a:lnTo>
                    <a:pt x="209509" y="118297"/>
                  </a:lnTo>
                  <a:lnTo>
                    <a:pt x="181880" y="159439"/>
                  </a:lnTo>
                  <a:lnTo>
                    <a:pt x="156165" y="201363"/>
                  </a:lnTo>
                  <a:lnTo>
                    <a:pt x="132374" y="244025"/>
                  </a:lnTo>
                  <a:lnTo>
                    <a:pt x="110515" y="287381"/>
                  </a:lnTo>
                  <a:lnTo>
                    <a:pt x="90596" y="331387"/>
                  </a:lnTo>
                  <a:lnTo>
                    <a:pt x="72626" y="376000"/>
                  </a:lnTo>
                  <a:lnTo>
                    <a:pt x="56613" y="421175"/>
                  </a:lnTo>
                  <a:lnTo>
                    <a:pt x="42567" y="466869"/>
                  </a:lnTo>
                  <a:lnTo>
                    <a:pt x="30494" y="513038"/>
                  </a:lnTo>
                  <a:lnTo>
                    <a:pt x="20405" y="559638"/>
                  </a:lnTo>
                  <a:lnTo>
                    <a:pt x="12307" y="606625"/>
                  </a:lnTo>
                  <a:lnTo>
                    <a:pt x="6209" y="653956"/>
                  </a:lnTo>
                  <a:lnTo>
                    <a:pt x="2119" y="701586"/>
                  </a:lnTo>
                  <a:lnTo>
                    <a:pt x="47" y="749472"/>
                  </a:lnTo>
                  <a:lnTo>
                    <a:pt x="0" y="797570"/>
                  </a:lnTo>
                  <a:lnTo>
                    <a:pt x="1987" y="845836"/>
                  </a:lnTo>
                  <a:lnTo>
                    <a:pt x="6016" y="894225"/>
                  </a:lnTo>
                  <a:lnTo>
                    <a:pt x="12097" y="942696"/>
                  </a:lnTo>
                  <a:lnTo>
                    <a:pt x="20237" y="991202"/>
                  </a:lnTo>
                  <a:lnTo>
                    <a:pt x="30446" y="1039702"/>
                  </a:lnTo>
                  <a:lnTo>
                    <a:pt x="42731" y="1088150"/>
                  </a:lnTo>
                  <a:lnTo>
                    <a:pt x="57101" y="1136503"/>
                  </a:lnTo>
                  <a:lnTo>
                    <a:pt x="73565" y="1184717"/>
                  </a:lnTo>
                  <a:lnTo>
                    <a:pt x="1174286" y="783986"/>
                  </a:lnTo>
                  <a:lnTo>
                    <a:pt x="303799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7804520" y="5617998"/>
              <a:ext cx="1101725" cy="1172210"/>
            </a:xfrm>
            <a:custGeom>
              <a:avLst/>
              <a:gdLst/>
              <a:ahLst/>
              <a:cxnLst/>
              <a:rect l="l" t="t" r="r" b="b"/>
              <a:pathLst>
                <a:path w="1101725" h="1172209">
                  <a:moveTo>
                    <a:pt x="1101243" y="0"/>
                  </a:moveTo>
                  <a:lnTo>
                    <a:pt x="0" y="400825"/>
                  </a:lnTo>
                  <a:lnTo>
                    <a:pt x="17788" y="446900"/>
                  </a:lnTo>
                  <a:lnTo>
                    <a:pt x="37173" y="491812"/>
                  </a:lnTo>
                  <a:lnTo>
                    <a:pt x="58118" y="535534"/>
                  </a:lnTo>
                  <a:lnTo>
                    <a:pt x="80587" y="578040"/>
                  </a:lnTo>
                  <a:lnTo>
                    <a:pt x="104543" y="619304"/>
                  </a:lnTo>
                  <a:lnTo>
                    <a:pt x="129950" y="659301"/>
                  </a:lnTo>
                  <a:lnTo>
                    <a:pt x="156772" y="698004"/>
                  </a:lnTo>
                  <a:lnTo>
                    <a:pt x="184973" y="735389"/>
                  </a:lnTo>
                  <a:lnTo>
                    <a:pt x="214516" y="771428"/>
                  </a:lnTo>
                  <a:lnTo>
                    <a:pt x="245365" y="806097"/>
                  </a:lnTo>
                  <a:lnTo>
                    <a:pt x="277484" y="839368"/>
                  </a:lnTo>
                  <a:lnTo>
                    <a:pt x="310837" y="871218"/>
                  </a:lnTo>
                  <a:lnTo>
                    <a:pt x="345387" y="901618"/>
                  </a:lnTo>
                  <a:lnTo>
                    <a:pt x="381098" y="930544"/>
                  </a:lnTo>
                  <a:lnTo>
                    <a:pt x="417934" y="957970"/>
                  </a:lnTo>
                  <a:lnTo>
                    <a:pt x="455859" y="983870"/>
                  </a:lnTo>
                  <a:lnTo>
                    <a:pt x="494836" y="1008218"/>
                  </a:lnTo>
                  <a:lnTo>
                    <a:pt x="534829" y="1030988"/>
                  </a:lnTo>
                  <a:lnTo>
                    <a:pt x="575801" y="1052155"/>
                  </a:lnTo>
                  <a:lnTo>
                    <a:pt x="617717" y="1071692"/>
                  </a:lnTo>
                  <a:lnTo>
                    <a:pt x="660541" y="1089573"/>
                  </a:lnTo>
                  <a:lnTo>
                    <a:pt x="704235" y="1105773"/>
                  </a:lnTo>
                  <a:lnTo>
                    <a:pt x="748764" y="1120266"/>
                  </a:lnTo>
                  <a:lnTo>
                    <a:pt x="794092" y="1133026"/>
                  </a:lnTo>
                  <a:lnTo>
                    <a:pt x="840181" y="1144027"/>
                  </a:lnTo>
                  <a:lnTo>
                    <a:pt x="886997" y="1153243"/>
                  </a:lnTo>
                  <a:lnTo>
                    <a:pt x="934502" y="1160649"/>
                  </a:lnTo>
                  <a:lnTo>
                    <a:pt x="982661" y="1166218"/>
                  </a:lnTo>
                  <a:lnTo>
                    <a:pt x="1031437" y="1169925"/>
                  </a:lnTo>
                  <a:lnTo>
                    <a:pt x="1080794" y="1171744"/>
                  </a:lnTo>
                  <a:lnTo>
                    <a:pt x="1101243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8887854" y="5617820"/>
              <a:ext cx="1153160" cy="1172210"/>
            </a:xfrm>
            <a:custGeom>
              <a:avLst/>
              <a:gdLst/>
              <a:ahLst/>
              <a:cxnLst/>
              <a:rect l="l" t="t" r="r" b="b"/>
              <a:pathLst>
                <a:path w="1153159" h="1172209">
                  <a:moveTo>
                    <a:pt x="20460" y="0"/>
                  </a:moveTo>
                  <a:lnTo>
                    <a:pt x="0" y="1171943"/>
                  </a:lnTo>
                  <a:lnTo>
                    <a:pt x="49650" y="1171834"/>
                  </a:lnTo>
                  <a:lnTo>
                    <a:pt x="98782" y="1169784"/>
                  </a:lnTo>
                  <a:lnTo>
                    <a:pt x="147357" y="1165824"/>
                  </a:lnTo>
                  <a:lnTo>
                    <a:pt x="195334" y="1159981"/>
                  </a:lnTo>
                  <a:lnTo>
                    <a:pt x="242676" y="1152286"/>
                  </a:lnTo>
                  <a:lnTo>
                    <a:pt x="289344" y="1142767"/>
                  </a:lnTo>
                  <a:lnTo>
                    <a:pt x="335298" y="1131455"/>
                  </a:lnTo>
                  <a:lnTo>
                    <a:pt x="380501" y="1118377"/>
                  </a:lnTo>
                  <a:lnTo>
                    <a:pt x="424913" y="1103563"/>
                  </a:lnTo>
                  <a:lnTo>
                    <a:pt x="468495" y="1087043"/>
                  </a:lnTo>
                  <a:lnTo>
                    <a:pt x="511209" y="1068846"/>
                  </a:lnTo>
                  <a:lnTo>
                    <a:pt x="553016" y="1049001"/>
                  </a:lnTo>
                  <a:lnTo>
                    <a:pt x="593877" y="1027537"/>
                  </a:lnTo>
                  <a:lnTo>
                    <a:pt x="633753" y="1004484"/>
                  </a:lnTo>
                  <a:lnTo>
                    <a:pt x="672605" y="979870"/>
                  </a:lnTo>
                  <a:lnTo>
                    <a:pt x="710395" y="953726"/>
                  </a:lnTo>
                  <a:lnTo>
                    <a:pt x="747083" y="926080"/>
                  </a:lnTo>
                  <a:lnTo>
                    <a:pt x="782632" y="896961"/>
                  </a:lnTo>
                  <a:lnTo>
                    <a:pt x="817002" y="866399"/>
                  </a:lnTo>
                  <a:lnTo>
                    <a:pt x="850153" y="834423"/>
                  </a:lnTo>
                  <a:lnTo>
                    <a:pt x="882049" y="801063"/>
                  </a:lnTo>
                  <a:lnTo>
                    <a:pt x="912649" y="766347"/>
                  </a:lnTo>
                  <a:lnTo>
                    <a:pt x="941915" y="730304"/>
                  </a:lnTo>
                  <a:lnTo>
                    <a:pt x="969808" y="692965"/>
                  </a:lnTo>
                  <a:lnTo>
                    <a:pt x="996289" y="654358"/>
                  </a:lnTo>
                  <a:lnTo>
                    <a:pt x="1021319" y="614512"/>
                  </a:lnTo>
                  <a:lnTo>
                    <a:pt x="1044860" y="573458"/>
                  </a:lnTo>
                  <a:lnTo>
                    <a:pt x="1066873" y="531223"/>
                  </a:lnTo>
                  <a:lnTo>
                    <a:pt x="1087319" y="487837"/>
                  </a:lnTo>
                  <a:lnTo>
                    <a:pt x="1106159" y="443330"/>
                  </a:lnTo>
                  <a:lnTo>
                    <a:pt x="1123354" y="397731"/>
                  </a:lnTo>
                  <a:lnTo>
                    <a:pt x="1138866" y="351069"/>
                  </a:lnTo>
                  <a:lnTo>
                    <a:pt x="1152656" y="303372"/>
                  </a:lnTo>
                  <a:lnTo>
                    <a:pt x="2046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8908341" y="4442391"/>
              <a:ext cx="1172845" cy="1476375"/>
            </a:xfrm>
            <a:custGeom>
              <a:avLst/>
              <a:gdLst/>
              <a:ahLst/>
              <a:cxnLst/>
              <a:rect l="l" t="t" r="r" b="b"/>
              <a:pathLst>
                <a:path w="1172845" h="1476375">
                  <a:moveTo>
                    <a:pt x="0" y="0"/>
                  </a:moveTo>
                  <a:lnTo>
                    <a:pt x="0" y="1172801"/>
                  </a:lnTo>
                  <a:lnTo>
                    <a:pt x="1132551" y="1476342"/>
                  </a:lnTo>
                  <a:lnTo>
                    <a:pt x="1145462" y="1424403"/>
                  </a:lnTo>
                  <a:lnTo>
                    <a:pt x="1155648" y="1374713"/>
                  </a:lnTo>
                  <a:lnTo>
                    <a:pt x="1163277" y="1325989"/>
                  </a:lnTo>
                  <a:lnTo>
                    <a:pt x="1168518" y="1276951"/>
                  </a:lnTo>
                  <a:lnTo>
                    <a:pt x="1171539" y="1226315"/>
                  </a:lnTo>
                  <a:lnTo>
                    <a:pt x="1172508" y="1172801"/>
                  </a:lnTo>
                  <a:lnTo>
                    <a:pt x="1171530" y="1124459"/>
                  </a:lnTo>
                  <a:lnTo>
                    <a:pt x="1168621" y="1076614"/>
                  </a:lnTo>
                  <a:lnTo>
                    <a:pt x="1163819" y="1029304"/>
                  </a:lnTo>
                  <a:lnTo>
                    <a:pt x="1157162" y="982567"/>
                  </a:lnTo>
                  <a:lnTo>
                    <a:pt x="1148687" y="936442"/>
                  </a:lnTo>
                  <a:lnTo>
                    <a:pt x="1138432" y="890964"/>
                  </a:lnTo>
                  <a:lnTo>
                    <a:pt x="1126434" y="846173"/>
                  </a:lnTo>
                  <a:lnTo>
                    <a:pt x="1112732" y="802106"/>
                  </a:lnTo>
                  <a:lnTo>
                    <a:pt x="1097364" y="758801"/>
                  </a:lnTo>
                  <a:lnTo>
                    <a:pt x="1080366" y="716295"/>
                  </a:lnTo>
                  <a:lnTo>
                    <a:pt x="1061776" y="674626"/>
                  </a:lnTo>
                  <a:lnTo>
                    <a:pt x="1041634" y="633832"/>
                  </a:lnTo>
                  <a:lnTo>
                    <a:pt x="1019975" y="593951"/>
                  </a:lnTo>
                  <a:lnTo>
                    <a:pt x="996838" y="555020"/>
                  </a:lnTo>
                  <a:lnTo>
                    <a:pt x="972260" y="517078"/>
                  </a:lnTo>
                  <a:lnTo>
                    <a:pt x="946280" y="480161"/>
                  </a:lnTo>
                  <a:lnTo>
                    <a:pt x="918935" y="444307"/>
                  </a:lnTo>
                  <a:lnTo>
                    <a:pt x="890262" y="409555"/>
                  </a:lnTo>
                  <a:lnTo>
                    <a:pt x="860300" y="375942"/>
                  </a:lnTo>
                  <a:lnTo>
                    <a:pt x="829086" y="343506"/>
                  </a:lnTo>
                  <a:lnTo>
                    <a:pt x="796657" y="312284"/>
                  </a:lnTo>
                  <a:lnTo>
                    <a:pt x="763052" y="282315"/>
                  </a:lnTo>
                  <a:lnTo>
                    <a:pt x="728309" y="253635"/>
                  </a:lnTo>
                  <a:lnTo>
                    <a:pt x="692465" y="226283"/>
                  </a:lnTo>
                  <a:lnTo>
                    <a:pt x="655557" y="200296"/>
                  </a:lnTo>
                  <a:lnTo>
                    <a:pt x="617624" y="175713"/>
                  </a:lnTo>
                  <a:lnTo>
                    <a:pt x="578703" y="152570"/>
                  </a:lnTo>
                  <a:lnTo>
                    <a:pt x="538831" y="130906"/>
                  </a:lnTo>
                  <a:lnTo>
                    <a:pt x="498048" y="110758"/>
                  </a:lnTo>
                  <a:lnTo>
                    <a:pt x="456390" y="92164"/>
                  </a:lnTo>
                  <a:lnTo>
                    <a:pt x="413894" y="75162"/>
                  </a:lnTo>
                  <a:lnTo>
                    <a:pt x="370600" y="59790"/>
                  </a:lnTo>
                  <a:lnTo>
                    <a:pt x="326544" y="46085"/>
                  </a:lnTo>
                  <a:lnTo>
                    <a:pt x="281764" y="34084"/>
                  </a:lnTo>
                  <a:lnTo>
                    <a:pt x="236299" y="23827"/>
                  </a:lnTo>
                  <a:lnTo>
                    <a:pt x="190185" y="15350"/>
                  </a:lnTo>
                  <a:lnTo>
                    <a:pt x="143460" y="8691"/>
                  </a:lnTo>
                  <a:lnTo>
                    <a:pt x="96162" y="3887"/>
                  </a:lnTo>
                  <a:lnTo>
                    <a:pt x="48330" y="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3" name="object 93" descr=""/>
          <p:cNvGrpSpPr/>
          <p:nvPr/>
        </p:nvGrpSpPr>
        <p:grpSpPr>
          <a:xfrm>
            <a:off x="10850482" y="4344906"/>
            <a:ext cx="2350770" cy="2449830"/>
            <a:chOff x="10850482" y="4344906"/>
            <a:chExt cx="2350770" cy="2449830"/>
          </a:xfrm>
        </p:grpSpPr>
        <p:sp>
          <p:nvSpPr>
            <p:cNvPr id="94" name="object 94" descr=""/>
            <p:cNvSpPr/>
            <p:nvPr/>
          </p:nvSpPr>
          <p:spPr>
            <a:xfrm>
              <a:off x="11088667" y="4669503"/>
              <a:ext cx="272415" cy="0"/>
            </a:xfrm>
            <a:custGeom>
              <a:avLst/>
              <a:gdLst/>
              <a:ahLst/>
              <a:cxnLst/>
              <a:rect l="l" t="t" r="r" b="b"/>
              <a:pathLst>
                <a:path w="272415" h="0">
                  <a:moveTo>
                    <a:pt x="27224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1559857" y="4376319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w="0" h="199389">
                  <a:moveTo>
                    <a:pt x="0" y="198946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1947280" y="4344906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w="0" h="104775">
                  <a:moveTo>
                    <a:pt x="0" y="104708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1864578" y="4442391"/>
              <a:ext cx="161290" cy="1174750"/>
            </a:xfrm>
            <a:custGeom>
              <a:avLst/>
              <a:gdLst/>
              <a:ahLst/>
              <a:cxnLst/>
              <a:rect l="l" t="t" r="r" b="b"/>
              <a:pathLst>
                <a:path w="161290" h="1174750">
                  <a:moveTo>
                    <a:pt x="160916" y="0"/>
                  </a:moveTo>
                  <a:lnTo>
                    <a:pt x="121334" y="770"/>
                  </a:lnTo>
                  <a:lnTo>
                    <a:pt x="80269" y="3007"/>
                  </a:lnTo>
                  <a:lnTo>
                    <a:pt x="39299" y="6599"/>
                  </a:lnTo>
                  <a:lnTo>
                    <a:pt x="0" y="11434"/>
                  </a:lnTo>
                  <a:lnTo>
                    <a:pt x="160916" y="1174236"/>
                  </a:lnTo>
                  <a:lnTo>
                    <a:pt x="160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1388208" y="4454003"/>
              <a:ext cx="636905" cy="1157605"/>
            </a:xfrm>
            <a:custGeom>
              <a:avLst/>
              <a:gdLst/>
              <a:ahLst/>
              <a:cxnLst/>
              <a:rect l="l" t="t" r="r" b="b"/>
              <a:pathLst>
                <a:path w="636904" h="1157604">
                  <a:moveTo>
                    <a:pt x="473849" y="0"/>
                  </a:moveTo>
                  <a:lnTo>
                    <a:pt x="421187" y="8414"/>
                  </a:lnTo>
                  <a:lnTo>
                    <a:pt x="370399" y="18634"/>
                  </a:lnTo>
                  <a:lnTo>
                    <a:pt x="321223" y="30757"/>
                  </a:lnTo>
                  <a:lnTo>
                    <a:pt x="273395" y="44881"/>
                  </a:lnTo>
                  <a:lnTo>
                    <a:pt x="226652" y="61105"/>
                  </a:lnTo>
                  <a:lnTo>
                    <a:pt x="180731" y="79527"/>
                  </a:lnTo>
                  <a:lnTo>
                    <a:pt x="135369" y="100246"/>
                  </a:lnTo>
                  <a:lnTo>
                    <a:pt x="90301" y="123360"/>
                  </a:lnTo>
                  <a:lnTo>
                    <a:pt x="45266" y="148968"/>
                  </a:lnTo>
                  <a:lnTo>
                    <a:pt x="0" y="177167"/>
                  </a:lnTo>
                  <a:lnTo>
                    <a:pt x="636504" y="1157294"/>
                  </a:lnTo>
                  <a:lnTo>
                    <a:pt x="473849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1272853" y="4632558"/>
              <a:ext cx="753110" cy="983615"/>
            </a:xfrm>
            <a:custGeom>
              <a:avLst/>
              <a:gdLst/>
              <a:ahLst/>
              <a:cxnLst/>
              <a:rect l="l" t="t" r="r" b="b"/>
              <a:pathLst>
                <a:path w="753109" h="983614">
                  <a:moveTo>
                    <a:pt x="114949" y="0"/>
                  </a:moveTo>
                  <a:lnTo>
                    <a:pt x="84251" y="20527"/>
                  </a:lnTo>
                  <a:lnTo>
                    <a:pt x="56061" y="40671"/>
                  </a:lnTo>
                  <a:lnTo>
                    <a:pt x="28577" y="61770"/>
                  </a:lnTo>
                  <a:lnTo>
                    <a:pt x="0" y="85159"/>
                  </a:lnTo>
                  <a:lnTo>
                    <a:pt x="752846" y="983425"/>
                  </a:lnTo>
                  <a:lnTo>
                    <a:pt x="11494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850482" y="4717969"/>
              <a:ext cx="1174115" cy="1122045"/>
            </a:xfrm>
            <a:custGeom>
              <a:avLst/>
              <a:gdLst/>
              <a:ahLst/>
              <a:cxnLst/>
              <a:rect l="l" t="t" r="r" b="b"/>
              <a:pathLst>
                <a:path w="1174115" h="1122045">
                  <a:moveTo>
                    <a:pt x="420542" y="0"/>
                  </a:moveTo>
                  <a:lnTo>
                    <a:pt x="382496" y="33194"/>
                  </a:lnTo>
                  <a:lnTo>
                    <a:pt x="346177" y="67453"/>
                  </a:lnTo>
                  <a:lnTo>
                    <a:pt x="311597" y="102740"/>
                  </a:lnTo>
                  <a:lnTo>
                    <a:pt x="278767" y="139024"/>
                  </a:lnTo>
                  <a:lnTo>
                    <a:pt x="247701" y="176271"/>
                  </a:lnTo>
                  <a:lnTo>
                    <a:pt x="218408" y="214448"/>
                  </a:lnTo>
                  <a:lnTo>
                    <a:pt x="190902" y="253520"/>
                  </a:lnTo>
                  <a:lnTo>
                    <a:pt x="165194" y="293455"/>
                  </a:lnTo>
                  <a:lnTo>
                    <a:pt x="141296" y="334219"/>
                  </a:lnTo>
                  <a:lnTo>
                    <a:pt x="119219" y="375779"/>
                  </a:lnTo>
                  <a:lnTo>
                    <a:pt x="98976" y="418101"/>
                  </a:lnTo>
                  <a:lnTo>
                    <a:pt x="80579" y="461151"/>
                  </a:lnTo>
                  <a:lnTo>
                    <a:pt x="64039" y="504898"/>
                  </a:lnTo>
                  <a:lnTo>
                    <a:pt x="49368" y="549306"/>
                  </a:lnTo>
                  <a:lnTo>
                    <a:pt x="36578" y="594343"/>
                  </a:lnTo>
                  <a:lnTo>
                    <a:pt x="25680" y="639975"/>
                  </a:lnTo>
                  <a:lnTo>
                    <a:pt x="16688" y="686168"/>
                  </a:lnTo>
                  <a:lnTo>
                    <a:pt x="9611" y="732890"/>
                  </a:lnTo>
                  <a:lnTo>
                    <a:pt x="4463" y="780107"/>
                  </a:lnTo>
                  <a:lnTo>
                    <a:pt x="1255" y="827785"/>
                  </a:lnTo>
                  <a:lnTo>
                    <a:pt x="0" y="875891"/>
                  </a:lnTo>
                  <a:lnTo>
                    <a:pt x="707" y="924392"/>
                  </a:lnTo>
                  <a:lnTo>
                    <a:pt x="3391" y="973254"/>
                  </a:lnTo>
                  <a:lnTo>
                    <a:pt x="8062" y="1022444"/>
                  </a:lnTo>
                  <a:lnTo>
                    <a:pt x="14732" y="1071927"/>
                  </a:lnTo>
                  <a:lnTo>
                    <a:pt x="23413" y="1121672"/>
                  </a:lnTo>
                  <a:lnTo>
                    <a:pt x="1173923" y="897993"/>
                  </a:lnTo>
                  <a:lnTo>
                    <a:pt x="420542" y="0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0874182" y="5618662"/>
              <a:ext cx="1149985" cy="948055"/>
            </a:xfrm>
            <a:custGeom>
              <a:avLst/>
              <a:gdLst/>
              <a:ahLst/>
              <a:cxnLst/>
              <a:rect l="l" t="t" r="r" b="b"/>
              <a:pathLst>
                <a:path w="1149984" h="948054">
                  <a:moveTo>
                    <a:pt x="1149661" y="0"/>
                  </a:moveTo>
                  <a:lnTo>
                    <a:pt x="0" y="223469"/>
                  </a:lnTo>
                  <a:lnTo>
                    <a:pt x="10723" y="273638"/>
                  </a:lnTo>
                  <a:lnTo>
                    <a:pt x="23152" y="322561"/>
                  </a:lnTo>
                  <a:lnTo>
                    <a:pt x="37295" y="370253"/>
                  </a:lnTo>
                  <a:lnTo>
                    <a:pt x="53161" y="416728"/>
                  </a:lnTo>
                  <a:lnTo>
                    <a:pt x="70759" y="462001"/>
                  </a:lnTo>
                  <a:lnTo>
                    <a:pt x="90098" y="506084"/>
                  </a:lnTo>
                  <a:lnTo>
                    <a:pt x="111187" y="548993"/>
                  </a:lnTo>
                  <a:lnTo>
                    <a:pt x="134036" y="590741"/>
                  </a:lnTo>
                  <a:lnTo>
                    <a:pt x="158653" y="631343"/>
                  </a:lnTo>
                  <a:lnTo>
                    <a:pt x="185047" y="670812"/>
                  </a:lnTo>
                  <a:lnTo>
                    <a:pt x="213228" y="709164"/>
                  </a:lnTo>
                  <a:lnTo>
                    <a:pt x="243203" y="746411"/>
                  </a:lnTo>
                  <a:lnTo>
                    <a:pt x="274983" y="782568"/>
                  </a:lnTo>
                  <a:lnTo>
                    <a:pt x="308576" y="817649"/>
                  </a:lnTo>
                  <a:lnTo>
                    <a:pt x="343992" y="851669"/>
                  </a:lnTo>
                  <a:lnTo>
                    <a:pt x="381239" y="884641"/>
                  </a:lnTo>
                  <a:lnTo>
                    <a:pt x="420326" y="916580"/>
                  </a:lnTo>
                  <a:lnTo>
                    <a:pt x="461263" y="947499"/>
                  </a:lnTo>
                  <a:lnTo>
                    <a:pt x="1149661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1337503" y="5619401"/>
              <a:ext cx="1128395" cy="1175385"/>
            </a:xfrm>
            <a:custGeom>
              <a:avLst/>
              <a:gdLst/>
              <a:ahLst/>
              <a:cxnLst/>
              <a:rect l="l" t="t" r="r" b="b"/>
              <a:pathLst>
                <a:path w="1128395" h="1175384">
                  <a:moveTo>
                    <a:pt x="688942" y="0"/>
                  </a:moveTo>
                  <a:lnTo>
                    <a:pt x="0" y="948013"/>
                  </a:lnTo>
                  <a:lnTo>
                    <a:pt x="42271" y="977437"/>
                  </a:lnTo>
                  <a:lnTo>
                    <a:pt x="85266" y="1004843"/>
                  </a:lnTo>
                  <a:lnTo>
                    <a:pt x="128942" y="1030226"/>
                  </a:lnTo>
                  <a:lnTo>
                    <a:pt x="173257" y="1053579"/>
                  </a:lnTo>
                  <a:lnTo>
                    <a:pt x="218168" y="1074898"/>
                  </a:lnTo>
                  <a:lnTo>
                    <a:pt x="263632" y="1094178"/>
                  </a:lnTo>
                  <a:lnTo>
                    <a:pt x="309606" y="1111413"/>
                  </a:lnTo>
                  <a:lnTo>
                    <a:pt x="356049" y="1126597"/>
                  </a:lnTo>
                  <a:lnTo>
                    <a:pt x="402917" y="1139727"/>
                  </a:lnTo>
                  <a:lnTo>
                    <a:pt x="450169" y="1150796"/>
                  </a:lnTo>
                  <a:lnTo>
                    <a:pt x="497760" y="1159800"/>
                  </a:lnTo>
                  <a:lnTo>
                    <a:pt x="545649" y="1166732"/>
                  </a:lnTo>
                  <a:lnTo>
                    <a:pt x="593793" y="1171589"/>
                  </a:lnTo>
                  <a:lnTo>
                    <a:pt x="642150" y="1174364"/>
                  </a:lnTo>
                  <a:lnTo>
                    <a:pt x="690676" y="1175053"/>
                  </a:lnTo>
                  <a:lnTo>
                    <a:pt x="739330" y="1173649"/>
                  </a:lnTo>
                  <a:lnTo>
                    <a:pt x="788068" y="1170149"/>
                  </a:lnTo>
                  <a:lnTo>
                    <a:pt x="836849" y="1164546"/>
                  </a:lnTo>
                  <a:lnTo>
                    <a:pt x="885629" y="1156836"/>
                  </a:lnTo>
                  <a:lnTo>
                    <a:pt x="934365" y="1147013"/>
                  </a:lnTo>
                  <a:lnTo>
                    <a:pt x="983016" y="1135073"/>
                  </a:lnTo>
                  <a:lnTo>
                    <a:pt x="1031539" y="1121009"/>
                  </a:lnTo>
                  <a:lnTo>
                    <a:pt x="1079890" y="1104816"/>
                  </a:lnTo>
                  <a:lnTo>
                    <a:pt x="1128028" y="1086490"/>
                  </a:lnTo>
                  <a:lnTo>
                    <a:pt x="688942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2028757" y="5618325"/>
              <a:ext cx="1163955" cy="1087120"/>
            </a:xfrm>
            <a:custGeom>
              <a:avLst/>
              <a:gdLst/>
              <a:ahLst/>
              <a:cxnLst/>
              <a:rect l="l" t="t" r="r" b="b"/>
              <a:pathLst>
                <a:path w="1163955" h="1087120">
                  <a:moveTo>
                    <a:pt x="0" y="0"/>
                  </a:moveTo>
                  <a:lnTo>
                    <a:pt x="439127" y="1086888"/>
                  </a:lnTo>
                  <a:lnTo>
                    <a:pt x="485576" y="1067077"/>
                  </a:lnTo>
                  <a:lnTo>
                    <a:pt x="530710" y="1045722"/>
                  </a:lnTo>
                  <a:lnTo>
                    <a:pt x="574508" y="1022849"/>
                  </a:lnTo>
                  <a:lnTo>
                    <a:pt x="616949" y="998488"/>
                  </a:lnTo>
                  <a:lnTo>
                    <a:pt x="658011" y="972667"/>
                  </a:lnTo>
                  <a:lnTo>
                    <a:pt x="697672" y="945413"/>
                  </a:lnTo>
                  <a:lnTo>
                    <a:pt x="735910" y="916755"/>
                  </a:lnTo>
                  <a:lnTo>
                    <a:pt x="772705" y="886721"/>
                  </a:lnTo>
                  <a:lnTo>
                    <a:pt x="808034" y="855338"/>
                  </a:lnTo>
                  <a:lnTo>
                    <a:pt x="841877" y="822636"/>
                  </a:lnTo>
                  <a:lnTo>
                    <a:pt x="874210" y="788643"/>
                  </a:lnTo>
                  <a:lnTo>
                    <a:pt x="905014" y="753385"/>
                  </a:lnTo>
                  <a:lnTo>
                    <a:pt x="934266" y="716893"/>
                  </a:lnTo>
                  <a:lnTo>
                    <a:pt x="961944" y="679193"/>
                  </a:lnTo>
                  <a:lnTo>
                    <a:pt x="988027" y="640313"/>
                  </a:lnTo>
                  <a:lnTo>
                    <a:pt x="1012494" y="600283"/>
                  </a:lnTo>
                  <a:lnTo>
                    <a:pt x="1035323" y="559130"/>
                  </a:lnTo>
                  <a:lnTo>
                    <a:pt x="1056492" y="516882"/>
                  </a:lnTo>
                  <a:lnTo>
                    <a:pt x="1075979" y="473568"/>
                  </a:lnTo>
                  <a:lnTo>
                    <a:pt x="1093764" y="429215"/>
                  </a:lnTo>
                  <a:lnTo>
                    <a:pt x="1109825" y="383851"/>
                  </a:lnTo>
                  <a:lnTo>
                    <a:pt x="1124139" y="337506"/>
                  </a:lnTo>
                  <a:lnTo>
                    <a:pt x="1136685" y="290206"/>
                  </a:lnTo>
                  <a:lnTo>
                    <a:pt x="1147443" y="241981"/>
                  </a:lnTo>
                  <a:lnTo>
                    <a:pt x="1156389" y="192857"/>
                  </a:lnTo>
                  <a:lnTo>
                    <a:pt x="1163503" y="142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2028041" y="4442390"/>
              <a:ext cx="1173480" cy="1316355"/>
            </a:xfrm>
            <a:custGeom>
              <a:avLst/>
              <a:gdLst/>
              <a:ahLst/>
              <a:cxnLst/>
              <a:rect l="l" t="t" r="r" b="b"/>
              <a:pathLst>
                <a:path w="1173480" h="1316354">
                  <a:moveTo>
                    <a:pt x="0" y="0"/>
                  </a:moveTo>
                  <a:lnTo>
                    <a:pt x="0" y="1173283"/>
                  </a:lnTo>
                  <a:lnTo>
                    <a:pt x="1164383" y="1316274"/>
                  </a:lnTo>
                  <a:lnTo>
                    <a:pt x="1168417" y="1279514"/>
                  </a:lnTo>
                  <a:lnTo>
                    <a:pt x="1171126" y="1244924"/>
                  </a:lnTo>
                  <a:lnTo>
                    <a:pt x="1172649" y="1210260"/>
                  </a:lnTo>
                  <a:lnTo>
                    <a:pt x="1173126" y="1173283"/>
                  </a:lnTo>
                  <a:lnTo>
                    <a:pt x="1172148" y="1124921"/>
                  </a:lnTo>
                  <a:lnTo>
                    <a:pt x="1169237" y="1077057"/>
                  </a:lnTo>
                  <a:lnTo>
                    <a:pt x="1164433" y="1029728"/>
                  </a:lnTo>
                  <a:lnTo>
                    <a:pt x="1157772" y="982972"/>
                  </a:lnTo>
                  <a:lnTo>
                    <a:pt x="1149292" y="936827"/>
                  </a:lnTo>
                  <a:lnTo>
                    <a:pt x="1139032" y="891332"/>
                  </a:lnTo>
                  <a:lnTo>
                    <a:pt x="1127028" y="846522"/>
                  </a:lnTo>
                  <a:lnTo>
                    <a:pt x="1113319" y="802437"/>
                  </a:lnTo>
                  <a:lnTo>
                    <a:pt x="1097942" y="759114"/>
                  </a:lnTo>
                  <a:lnTo>
                    <a:pt x="1080936" y="716591"/>
                  </a:lnTo>
                  <a:lnTo>
                    <a:pt x="1062337" y="674905"/>
                  </a:lnTo>
                  <a:lnTo>
                    <a:pt x="1042183" y="634095"/>
                  </a:lnTo>
                  <a:lnTo>
                    <a:pt x="1020513" y="594197"/>
                  </a:lnTo>
                  <a:lnTo>
                    <a:pt x="997364" y="555250"/>
                  </a:lnTo>
                  <a:lnTo>
                    <a:pt x="972774" y="517292"/>
                  </a:lnTo>
                  <a:lnTo>
                    <a:pt x="946780" y="480360"/>
                  </a:lnTo>
                  <a:lnTo>
                    <a:pt x="919420" y="444492"/>
                  </a:lnTo>
                  <a:lnTo>
                    <a:pt x="890732" y="409725"/>
                  </a:lnTo>
                  <a:lnTo>
                    <a:pt x="860754" y="376098"/>
                  </a:lnTo>
                  <a:lnTo>
                    <a:pt x="829524" y="343649"/>
                  </a:lnTo>
                  <a:lnTo>
                    <a:pt x="797079" y="312414"/>
                  </a:lnTo>
                  <a:lnTo>
                    <a:pt x="763456" y="282432"/>
                  </a:lnTo>
                  <a:lnTo>
                    <a:pt x="728695" y="253740"/>
                  </a:lnTo>
                  <a:lnTo>
                    <a:pt x="692831" y="226377"/>
                  </a:lnTo>
                  <a:lnTo>
                    <a:pt x="655904" y="200380"/>
                  </a:lnTo>
                  <a:lnTo>
                    <a:pt x="617951" y="175786"/>
                  </a:lnTo>
                  <a:lnTo>
                    <a:pt x="579009" y="152634"/>
                  </a:lnTo>
                  <a:lnTo>
                    <a:pt x="539117" y="130960"/>
                  </a:lnTo>
                  <a:lnTo>
                    <a:pt x="498312" y="110804"/>
                  </a:lnTo>
                  <a:lnTo>
                    <a:pt x="456632" y="92203"/>
                  </a:lnTo>
                  <a:lnTo>
                    <a:pt x="414114" y="75194"/>
                  </a:lnTo>
                  <a:lnTo>
                    <a:pt x="370797" y="59815"/>
                  </a:lnTo>
                  <a:lnTo>
                    <a:pt x="326718" y="46104"/>
                  </a:lnTo>
                  <a:lnTo>
                    <a:pt x="281914" y="34099"/>
                  </a:lnTo>
                  <a:lnTo>
                    <a:pt x="236424" y="23837"/>
                  </a:lnTo>
                  <a:lnTo>
                    <a:pt x="190286" y="15356"/>
                  </a:lnTo>
                  <a:lnTo>
                    <a:pt x="143536" y="8694"/>
                  </a:lnTo>
                  <a:lnTo>
                    <a:pt x="96214" y="3889"/>
                  </a:lnTo>
                  <a:lnTo>
                    <a:pt x="48355" y="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 descr=""/>
          <p:cNvSpPr txBox="1"/>
          <p:nvPr/>
        </p:nvSpPr>
        <p:spPr>
          <a:xfrm>
            <a:off x="9057441" y="6033685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06" name="object 106" descr=""/>
          <p:cNvSpPr txBox="1"/>
          <p:nvPr/>
        </p:nvSpPr>
        <p:spPr>
          <a:xfrm>
            <a:off x="8198703" y="6054501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07" name="object 107" descr=""/>
          <p:cNvSpPr txBox="1"/>
          <p:nvPr/>
        </p:nvSpPr>
        <p:spPr>
          <a:xfrm>
            <a:off x="7835554" y="5049464"/>
            <a:ext cx="200406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  <a:tabLst>
                <a:tab pos="1352550" algn="l"/>
              </a:tabLst>
            </a:pPr>
            <a:r>
              <a:rPr dirty="0" baseline="-49516" sz="3450" spc="-37" b="1">
                <a:solidFill>
                  <a:srgbClr val="FFFFFF"/>
                </a:solidFill>
                <a:latin typeface="Avenir LT 65 Medium"/>
                <a:cs typeface="Avenir LT 65 Medium"/>
              </a:rPr>
              <a:t>17%</a:t>
            </a:r>
            <a:r>
              <a:rPr dirty="0" baseline="-49516" sz="345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08" name="object 108" descr=""/>
          <p:cNvSpPr txBox="1"/>
          <p:nvPr/>
        </p:nvSpPr>
        <p:spPr>
          <a:xfrm>
            <a:off x="7748958" y="4227374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09" name="object 109" descr=""/>
          <p:cNvSpPr txBox="1"/>
          <p:nvPr/>
        </p:nvSpPr>
        <p:spPr>
          <a:xfrm>
            <a:off x="8196064" y="3923634"/>
            <a:ext cx="820419" cy="10845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6703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0" name="object 110" descr=""/>
          <p:cNvSpPr txBox="1"/>
          <p:nvPr/>
        </p:nvSpPr>
        <p:spPr>
          <a:xfrm>
            <a:off x="9369683" y="4190725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1" name="object 111" descr=""/>
          <p:cNvSpPr txBox="1"/>
          <p:nvPr/>
        </p:nvSpPr>
        <p:spPr>
          <a:xfrm>
            <a:off x="12243187" y="5049464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12356063" y="5871554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11630138" y="6248589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10607509" y="4489481"/>
            <a:ext cx="1035685" cy="1733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300">
              <a:latin typeface="Avenir LT 65 Medium"/>
              <a:cs typeface="Avenir LT 65 Medium"/>
            </a:endParaRPr>
          </a:p>
          <a:p>
            <a:pPr marL="409575">
              <a:lnSpc>
                <a:spcPct val="100000"/>
              </a:lnSpc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  <a:p>
            <a:pPr marL="409575">
              <a:lnSpc>
                <a:spcPct val="100000"/>
              </a:lnSpc>
              <a:spcBef>
                <a:spcPts val="235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5" name="object 115" descr=""/>
          <p:cNvSpPr txBox="1"/>
          <p:nvPr/>
        </p:nvSpPr>
        <p:spPr>
          <a:xfrm>
            <a:off x="11304223" y="3997516"/>
            <a:ext cx="10115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baseline="-6038" sz="3450" b="1">
                <a:solidFill>
                  <a:srgbClr val="005C82"/>
                </a:solidFill>
                <a:latin typeface="Avenir LT 65 Medium"/>
                <a:cs typeface="Avenir LT 65 Medium"/>
              </a:rPr>
              <a:t>7%</a:t>
            </a:r>
            <a:r>
              <a:rPr dirty="0" baseline="-6038" sz="3450" spc="-209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6" name="object 116" descr=""/>
          <p:cNvSpPr/>
          <p:nvPr/>
        </p:nvSpPr>
        <p:spPr>
          <a:xfrm>
            <a:off x="8785073" y="4271610"/>
            <a:ext cx="0" cy="178435"/>
          </a:xfrm>
          <a:custGeom>
            <a:avLst/>
            <a:gdLst/>
            <a:ahLst/>
            <a:cxnLst/>
            <a:rect l="l" t="t" r="r" b="b"/>
            <a:pathLst>
              <a:path w="0" h="178435">
                <a:moveTo>
                  <a:pt x="0" y="178005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7539335" cy="1885314"/>
          </a:xfrm>
          <a:custGeom>
            <a:avLst/>
            <a:gdLst/>
            <a:ahLst/>
            <a:cxnLst/>
            <a:rect l="l" t="t" r="r" b="b"/>
            <a:pathLst>
              <a:path w="17539335" h="1885314">
                <a:moveTo>
                  <a:pt x="17538732" y="0"/>
                </a:moveTo>
                <a:lnTo>
                  <a:pt x="0" y="0"/>
                </a:lnTo>
                <a:lnTo>
                  <a:pt x="0" y="1884759"/>
                </a:lnTo>
                <a:lnTo>
                  <a:pt x="17538732" y="1884759"/>
                </a:lnTo>
                <a:lnTo>
                  <a:pt x="1753873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748150" y="0"/>
            <a:ext cx="2356485" cy="1885314"/>
            <a:chOff x="17748150" y="0"/>
            <a:chExt cx="2356485" cy="1885314"/>
          </a:xfrm>
        </p:grpSpPr>
        <p:sp>
          <p:nvSpPr>
            <p:cNvPr id="4" name="object 4" descr=""/>
            <p:cNvSpPr/>
            <p:nvPr/>
          </p:nvSpPr>
          <p:spPr>
            <a:xfrm>
              <a:off x="17748150" y="0"/>
              <a:ext cx="2356485" cy="1885314"/>
            </a:xfrm>
            <a:custGeom>
              <a:avLst/>
              <a:gdLst/>
              <a:ahLst/>
              <a:cxnLst/>
              <a:rect l="l" t="t" r="r" b="b"/>
              <a:pathLst>
                <a:path w="2356484" h="1885314">
                  <a:moveTo>
                    <a:pt x="235594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2355949" y="1884759"/>
                  </a:lnTo>
                  <a:lnTo>
                    <a:pt x="235594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8323624" y="309962"/>
              <a:ext cx="1205230" cy="1574800"/>
            </a:xfrm>
            <a:custGeom>
              <a:avLst/>
              <a:gdLst/>
              <a:ahLst/>
              <a:cxnLst/>
              <a:rect l="l" t="t" r="r" b="b"/>
              <a:pathLst>
                <a:path w="1205230" h="1574800">
                  <a:moveTo>
                    <a:pt x="246468" y="1435100"/>
                  </a:moveTo>
                  <a:lnTo>
                    <a:pt x="191693" y="1435100"/>
                  </a:lnTo>
                  <a:lnTo>
                    <a:pt x="191693" y="1574800"/>
                  </a:lnTo>
                  <a:lnTo>
                    <a:pt x="246468" y="1574800"/>
                  </a:lnTo>
                  <a:lnTo>
                    <a:pt x="246468" y="1435100"/>
                  </a:lnTo>
                  <a:close/>
                </a:path>
                <a:path w="1205230" h="1574800">
                  <a:moveTo>
                    <a:pt x="629881" y="333070"/>
                  </a:moveTo>
                  <a:lnTo>
                    <a:pt x="575119" y="333070"/>
                  </a:lnTo>
                  <a:lnTo>
                    <a:pt x="575119" y="389382"/>
                  </a:lnTo>
                  <a:lnTo>
                    <a:pt x="629881" y="389382"/>
                  </a:lnTo>
                  <a:lnTo>
                    <a:pt x="629881" y="333070"/>
                  </a:lnTo>
                  <a:close/>
                </a:path>
                <a:path w="1205230" h="1574800">
                  <a:moveTo>
                    <a:pt x="1013282" y="1435100"/>
                  </a:moveTo>
                  <a:lnTo>
                    <a:pt x="958507" y="1435100"/>
                  </a:lnTo>
                  <a:lnTo>
                    <a:pt x="958507" y="1574800"/>
                  </a:lnTo>
                  <a:lnTo>
                    <a:pt x="1013282" y="1574800"/>
                  </a:lnTo>
                  <a:lnTo>
                    <a:pt x="1013282" y="1435100"/>
                  </a:lnTo>
                  <a:close/>
                </a:path>
                <a:path w="1205230" h="1574800">
                  <a:moveTo>
                    <a:pt x="1204988" y="1333500"/>
                  </a:moveTo>
                  <a:lnTo>
                    <a:pt x="1200632" y="1282700"/>
                  </a:lnTo>
                  <a:lnTo>
                    <a:pt x="1187932" y="1244600"/>
                  </a:lnTo>
                  <a:lnTo>
                    <a:pt x="1167612" y="1206500"/>
                  </a:lnTo>
                  <a:lnTo>
                    <a:pt x="1140371" y="1168400"/>
                  </a:lnTo>
                  <a:lnTo>
                    <a:pt x="1106957" y="1143000"/>
                  </a:lnTo>
                  <a:lnTo>
                    <a:pt x="1068057" y="1117600"/>
                  </a:lnTo>
                  <a:lnTo>
                    <a:pt x="1068057" y="482600"/>
                  </a:lnTo>
                  <a:lnTo>
                    <a:pt x="1065657" y="431800"/>
                  </a:lnTo>
                  <a:lnTo>
                    <a:pt x="1058595" y="381000"/>
                  </a:lnTo>
                  <a:lnTo>
                    <a:pt x="1047127" y="342900"/>
                  </a:lnTo>
                  <a:lnTo>
                    <a:pt x="1031468" y="292100"/>
                  </a:lnTo>
                  <a:lnTo>
                    <a:pt x="1013282" y="256743"/>
                  </a:lnTo>
                  <a:lnTo>
                    <a:pt x="1013282" y="482600"/>
                  </a:lnTo>
                  <a:lnTo>
                    <a:pt x="1013282" y="1104900"/>
                  </a:lnTo>
                  <a:lnTo>
                    <a:pt x="931125" y="1079500"/>
                  </a:lnTo>
                  <a:lnTo>
                    <a:pt x="819696" y="1045057"/>
                  </a:lnTo>
                  <a:lnTo>
                    <a:pt x="819696" y="1282700"/>
                  </a:lnTo>
                  <a:lnTo>
                    <a:pt x="751611" y="1333500"/>
                  </a:lnTo>
                  <a:lnTo>
                    <a:pt x="742670" y="1333500"/>
                  </a:lnTo>
                  <a:lnTo>
                    <a:pt x="740257" y="1346200"/>
                  </a:lnTo>
                  <a:lnTo>
                    <a:pt x="739432" y="1358900"/>
                  </a:lnTo>
                  <a:lnTo>
                    <a:pt x="739432" y="1422400"/>
                  </a:lnTo>
                  <a:lnTo>
                    <a:pt x="653021" y="1511300"/>
                  </a:lnTo>
                  <a:lnTo>
                    <a:pt x="659257" y="1485900"/>
                  </a:lnTo>
                  <a:lnTo>
                    <a:pt x="737146" y="1168400"/>
                  </a:lnTo>
                  <a:lnTo>
                    <a:pt x="746480" y="1130300"/>
                  </a:lnTo>
                  <a:lnTo>
                    <a:pt x="758952" y="1079500"/>
                  </a:lnTo>
                  <a:lnTo>
                    <a:pt x="796366" y="1092200"/>
                  </a:lnTo>
                  <a:lnTo>
                    <a:pt x="819696" y="1282700"/>
                  </a:lnTo>
                  <a:lnTo>
                    <a:pt x="819696" y="1045057"/>
                  </a:lnTo>
                  <a:lnTo>
                    <a:pt x="766813" y="1028700"/>
                  </a:lnTo>
                  <a:lnTo>
                    <a:pt x="766813" y="1003300"/>
                  </a:lnTo>
                  <a:lnTo>
                    <a:pt x="766813" y="977900"/>
                  </a:lnTo>
                  <a:lnTo>
                    <a:pt x="808837" y="952500"/>
                  </a:lnTo>
                  <a:lnTo>
                    <a:pt x="846404" y="914400"/>
                  </a:lnTo>
                  <a:lnTo>
                    <a:pt x="879157" y="876300"/>
                  </a:lnTo>
                  <a:lnTo>
                    <a:pt x="906754" y="838200"/>
                  </a:lnTo>
                  <a:lnTo>
                    <a:pt x="928839" y="800100"/>
                  </a:lnTo>
                  <a:lnTo>
                    <a:pt x="945057" y="749300"/>
                  </a:lnTo>
                  <a:lnTo>
                    <a:pt x="955065" y="698500"/>
                  </a:lnTo>
                  <a:lnTo>
                    <a:pt x="958507" y="647700"/>
                  </a:lnTo>
                  <a:lnTo>
                    <a:pt x="958507" y="469900"/>
                  </a:lnTo>
                  <a:lnTo>
                    <a:pt x="958507" y="457200"/>
                  </a:lnTo>
                  <a:lnTo>
                    <a:pt x="956360" y="444500"/>
                  </a:lnTo>
                  <a:lnTo>
                    <a:pt x="950493" y="431800"/>
                  </a:lnTo>
                  <a:lnTo>
                    <a:pt x="941793" y="431800"/>
                  </a:lnTo>
                  <a:lnTo>
                    <a:pt x="931125" y="419100"/>
                  </a:lnTo>
                  <a:lnTo>
                    <a:pt x="903744" y="419100"/>
                  </a:lnTo>
                  <a:lnTo>
                    <a:pt x="903744" y="482600"/>
                  </a:lnTo>
                  <a:lnTo>
                    <a:pt x="903744" y="546100"/>
                  </a:lnTo>
                  <a:lnTo>
                    <a:pt x="903706" y="622300"/>
                  </a:lnTo>
                  <a:lnTo>
                    <a:pt x="903744" y="647700"/>
                  </a:lnTo>
                  <a:lnTo>
                    <a:pt x="900201" y="698500"/>
                  </a:lnTo>
                  <a:lnTo>
                    <a:pt x="889736" y="736600"/>
                  </a:lnTo>
                  <a:lnTo>
                    <a:pt x="872566" y="787400"/>
                  </a:lnTo>
                  <a:lnTo>
                    <a:pt x="848969" y="825500"/>
                  </a:lnTo>
                  <a:lnTo>
                    <a:pt x="834186" y="850900"/>
                  </a:lnTo>
                  <a:lnTo>
                    <a:pt x="816051" y="863600"/>
                  </a:lnTo>
                  <a:lnTo>
                    <a:pt x="800684" y="876300"/>
                  </a:lnTo>
                  <a:lnTo>
                    <a:pt x="794194" y="889000"/>
                  </a:lnTo>
                  <a:lnTo>
                    <a:pt x="755408" y="914400"/>
                  </a:lnTo>
                  <a:lnTo>
                    <a:pt x="713765" y="939800"/>
                  </a:lnTo>
                  <a:lnTo>
                    <a:pt x="712038" y="940308"/>
                  </a:lnTo>
                  <a:lnTo>
                    <a:pt x="712038" y="1003300"/>
                  </a:lnTo>
                  <a:lnTo>
                    <a:pt x="712038" y="1041400"/>
                  </a:lnTo>
                  <a:lnTo>
                    <a:pt x="692772" y="1079500"/>
                  </a:lnTo>
                  <a:lnTo>
                    <a:pt x="681913" y="1088085"/>
                  </a:lnTo>
                  <a:lnTo>
                    <a:pt x="681913" y="1168400"/>
                  </a:lnTo>
                  <a:lnTo>
                    <a:pt x="602488" y="1485900"/>
                  </a:lnTo>
                  <a:lnTo>
                    <a:pt x="551942" y="1283817"/>
                  </a:lnTo>
                  <a:lnTo>
                    <a:pt x="551942" y="1511300"/>
                  </a:lnTo>
                  <a:lnTo>
                    <a:pt x="465569" y="1422400"/>
                  </a:lnTo>
                  <a:lnTo>
                    <a:pt x="465569" y="1358900"/>
                  </a:lnTo>
                  <a:lnTo>
                    <a:pt x="464731" y="1346200"/>
                  </a:lnTo>
                  <a:lnTo>
                    <a:pt x="462330" y="1333500"/>
                  </a:lnTo>
                  <a:lnTo>
                    <a:pt x="453377" y="1333500"/>
                  </a:lnTo>
                  <a:lnTo>
                    <a:pt x="385292" y="1282700"/>
                  </a:lnTo>
                  <a:lnTo>
                    <a:pt x="408622" y="1092200"/>
                  </a:lnTo>
                  <a:lnTo>
                    <a:pt x="446036" y="1079500"/>
                  </a:lnTo>
                  <a:lnTo>
                    <a:pt x="551942" y="1511300"/>
                  </a:lnTo>
                  <a:lnTo>
                    <a:pt x="551942" y="1283817"/>
                  </a:lnTo>
                  <a:lnTo>
                    <a:pt x="523074" y="1168400"/>
                  </a:lnTo>
                  <a:lnTo>
                    <a:pt x="561835" y="1181100"/>
                  </a:lnTo>
                  <a:lnTo>
                    <a:pt x="643153" y="1181100"/>
                  </a:lnTo>
                  <a:lnTo>
                    <a:pt x="681913" y="1168400"/>
                  </a:lnTo>
                  <a:lnTo>
                    <a:pt x="681913" y="1088085"/>
                  </a:lnTo>
                  <a:lnTo>
                    <a:pt x="660603" y="1104900"/>
                  </a:lnTo>
                  <a:lnTo>
                    <a:pt x="619912" y="1130300"/>
                  </a:lnTo>
                  <a:lnTo>
                    <a:pt x="575119" y="1130300"/>
                  </a:lnTo>
                  <a:lnTo>
                    <a:pt x="546633" y="1117600"/>
                  </a:lnTo>
                  <a:lnTo>
                    <a:pt x="522655" y="1092200"/>
                  </a:lnTo>
                  <a:lnTo>
                    <a:pt x="513511" y="1079500"/>
                  </a:lnTo>
                  <a:lnTo>
                    <a:pt x="504367" y="1066800"/>
                  </a:lnTo>
                  <a:lnTo>
                    <a:pt x="492950" y="1041400"/>
                  </a:lnTo>
                  <a:lnTo>
                    <a:pt x="492950" y="1003300"/>
                  </a:lnTo>
                  <a:lnTo>
                    <a:pt x="519760" y="1003300"/>
                  </a:lnTo>
                  <a:lnTo>
                    <a:pt x="547039" y="1016000"/>
                  </a:lnTo>
                  <a:lnTo>
                    <a:pt x="657948" y="1016000"/>
                  </a:lnTo>
                  <a:lnTo>
                    <a:pt x="685228" y="1003300"/>
                  </a:lnTo>
                  <a:lnTo>
                    <a:pt x="712038" y="1003300"/>
                  </a:lnTo>
                  <a:lnTo>
                    <a:pt x="712038" y="940308"/>
                  </a:lnTo>
                  <a:lnTo>
                    <a:pt x="670077" y="952500"/>
                  </a:lnTo>
                  <a:lnTo>
                    <a:pt x="534911" y="952500"/>
                  </a:lnTo>
                  <a:lnTo>
                    <a:pt x="491223" y="939800"/>
                  </a:lnTo>
                  <a:lnTo>
                    <a:pt x="449567" y="914400"/>
                  </a:lnTo>
                  <a:lnTo>
                    <a:pt x="410794" y="889000"/>
                  </a:lnTo>
                  <a:lnTo>
                    <a:pt x="374332" y="850900"/>
                  </a:lnTo>
                  <a:lnTo>
                    <a:pt x="361124" y="838200"/>
                  </a:lnTo>
                  <a:lnTo>
                    <a:pt x="355942" y="825500"/>
                  </a:lnTo>
                  <a:lnTo>
                    <a:pt x="332422" y="787400"/>
                  </a:lnTo>
                  <a:lnTo>
                    <a:pt x="315252" y="736600"/>
                  </a:lnTo>
                  <a:lnTo>
                    <a:pt x="304787" y="698500"/>
                  </a:lnTo>
                  <a:lnTo>
                    <a:pt x="301244" y="647700"/>
                  </a:lnTo>
                  <a:lnTo>
                    <a:pt x="301294" y="622300"/>
                  </a:lnTo>
                  <a:lnTo>
                    <a:pt x="301244" y="546100"/>
                  </a:lnTo>
                  <a:lnTo>
                    <a:pt x="301244" y="482600"/>
                  </a:lnTo>
                  <a:lnTo>
                    <a:pt x="436257" y="482600"/>
                  </a:lnTo>
                  <a:lnTo>
                    <a:pt x="453986" y="469900"/>
                  </a:lnTo>
                  <a:lnTo>
                    <a:pt x="471449" y="469900"/>
                  </a:lnTo>
                  <a:lnTo>
                    <a:pt x="497713" y="495300"/>
                  </a:lnTo>
                  <a:lnTo>
                    <a:pt x="529221" y="520700"/>
                  </a:lnTo>
                  <a:lnTo>
                    <a:pt x="564603" y="533400"/>
                  </a:lnTo>
                  <a:lnTo>
                    <a:pt x="640397" y="533400"/>
                  </a:lnTo>
                  <a:lnTo>
                    <a:pt x="675792" y="520700"/>
                  </a:lnTo>
                  <a:lnTo>
                    <a:pt x="707301" y="495300"/>
                  </a:lnTo>
                  <a:lnTo>
                    <a:pt x="720432" y="482600"/>
                  </a:lnTo>
                  <a:lnTo>
                    <a:pt x="733564" y="469900"/>
                  </a:lnTo>
                  <a:lnTo>
                    <a:pt x="751027" y="469900"/>
                  </a:lnTo>
                  <a:lnTo>
                    <a:pt x="768756" y="482600"/>
                  </a:lnTo>
                  <a:lnTo>
                    <a:pt x="903744" y="482600"/>
                  </a:lnTo>
                  <a:lnTo>
                    <a:pt x="903744" y="419100"/>
                  </a:lnTo>
                  <a:lnTo>
                    <a:pt x="759307" y="419100"/>
                  </a:lnTo>
                  <a:lnTo>
                    <a:pt x="766749" y="368300"/>
                  </a:lnTo>
                  <a:lnTo>
                    <a:pt x="762673" y="330200"/>
                  </a:lnTo>
                  <a:lnTo>
                    <a:pt x="748093" y="292100"/>
                  </a:lnTo>
                  <a:lnTo>
                    <a:pt x="724027" y="254000"/>
                  </a:lnTo>
                  <a:lnTo>
                    <a:pt x="712038" y="244640"/>
                  </a:lnTo>
                  <a:lnTo>
                    <a:pt x="712038" y="368300"/>
                  </a:lnTo>
                  <a:lnTo>
                    <a:pt x="703427" y="406400"/>
                  </a:lnTo>
                  <a:lnTo>
                    <a:pt x="679958" y="444500"/>
                  </a:lnTo>
                  <a:lnTo>
                    <a:pt x="645134" y="469900"/>
                  </a:lnTo>
                  <a:lnTo>
                    <a:pt x="602488" y="482600"/>
                  </a:lnTo>
                  <a:lnTo>
                    <a:pt x="559854" y="469900"/>
                  </a:lnTo>
                  <a:lnTo>
                    <a:pt x="525030" y="444500"/>
                  </a:lnTo>
                  <a:lnTo>
                    <a:pt x="501561" y="406400"/>
                  </a:lnTo>
                  <a:lnTo>
                    <a:pt x="492950" y="368300"/>
                  </a:lnTo>
                  <a:lnTo>
                    <a:pt x="501561" y="317500"/>
                  </a:lnTo>
                  <a:lnTo>
                    <a:pt x="525030" y="292100"/>
                  </a:lnTo>
                  <a:lnTo>
                    <a:pt x="559854" y="266700"/>
                  </a:lnTo>
                  <a:lnTo>
                    <a:pt x="602488" y="254000"/>
                  </a:lnTo>
                  <a:lnTo>
                    <a:pt x="645134" y="266700"/>
                  </a:lnTo>
                  <a:lnTo>
                    <a:pt x="679958" y="292100"/>
                  </a:lnTo>
                  <a:lnTo>
                    <a:pt x="703427" y="317500"/>
                  </a:lnTo>
                  <a:lnTo>
                    <a:pt x="712038" y="368300"/>
                  </a:lnTo>
                  <a:lnTo>
                    <a:pt x="712038" y="244640"/>
                  </a:lnTo>
                  <a:lnTo>
                    <a:pt x="691515" y="228600"/>
                  </a:lnTo>
                  <a:lnTo>
                    <a:pt x="651573" y="203200"/>
                  </a:lnTo>
                  <a:lnTo>
                    <a:pt x="565734" y="203200"/>
                  </a:lnTo>
                  <a:lnTo>
                    <a:pt x="526313" y="215900"/>
                  </a:lnTo>
                  <a:lnTo>
                    <a:pt x="491858" y="241300"/>
                  </a:lnTo>
                  <a:lnTo>
                    <a:pt x="464324" y="279400"/>
                  </a:lnTo>
                  <a:lnTo>
                    <a:pt x="445681" y="317500"/>
                  </a:lnTo>
                  <a:lnTo>
                    <a:pt x="438175" y="368300"/>
                  </a:lnTo>
                  <a:lnTo>
                    <a:pt x="440055" y="393700"/>
                  </a:lnTo>
                  <a:lnTo>
                    <a:pt x="445681" y="419100"/>
                  </a:lnTo>
                  <a:lnTo>
                    <a:pt x="273862" y="419100"/>
                  </a:lnTo>
                  <a:lnTo>
                    <a:pt x="263194" y="431800"/>
                  </a:lnTo>
                  <a:lnTo>
                    <a:pt x="254495" y="431800"/>
                  </a:lnTo>
                  <a:lnTo>
                    <a:pt x="248627" y="444500"/>
                  </a:lnTo>
                  <a:lnTo>
                    <a:pt x="246468" y="457200"/>
                  </a:lnTo>
                  <a:lnTo>
                    <a:pt x="246468" y="647700"/>
                  </a:lnTo>
                  <a:lnTo>
                    <a:pt x="249923" y="698500"/>
                  </a:lnTo>
                  <a:lnTo>
                    <a:pt x="259930" y="749300"/>
                  </a:lnTo>
                  <a:lnTo>
                    <a:pt x="276148" y="800100"/>
                  </a:lnTo>
                  <a:lnTo>
                    <a:pt x="298234" y="838200"/>
                  </a:lnTo>
                  <a:lnTo>
                    <a:pt x="325831" y="876300"/>
                  </a:lnTo>
                  <a:lnTo>
                    <a:pt x="358584" y="914400"/>
                  </a:lnTo>
                  <a:lnTo>
                    <a:pt x="396151" y="952500"/>
                  </a:lnTo>
                  <a:lnTo>
                    <a:pt x="438175" y="977900"/>
                  </a:lnTo>
                  <a:lnTo>
                    <a:pt x="438175" y="1028700"/>
                  </a:lnTo>
                  <a:lnTo>
                    <a:pt x="191693" y="1104900"/>
                  </a:lnTo>
                  <a:lnTo>
                    <a:pt x="191693" y="482600"/>
                  </a:lnTo>
                  <a:lnTo>
                    <a:pt x="194513" y="431800"/>
                  </a:lnTo>
                  <a:lnTo>
                    <a:pt x="202641" y="381000"/>
                  </a:lnTo>
                  <a:lnTo>
                    <a:pt x="215760" y="342900"/>
                  </a:lnTo>
                  <a:lnTo>
                    <a:pt x="233591" y="292100"/>
                  </a:lnTo>
                  <a:lnTo>
                    <a:pt x="255790" y="254000"/>
                  </a:lnTo>
                  <a:lnTo>
                    <a:pt x="282092" y="215900"/>
                  </a:lnTo>
                  <a:lnTo>
                    <a:pt x="312153" y="177800"/>
                  </a:lnTo>
                  <a:lnTo>
                    <a:pt x="345694" y="152400"/>
                  </a:lnTo>
                  <a:lnTo>
                    <a:pt x="382384" y="127000"/>
                  </a:lnTo>
                  <a:lnTo>
                    <a:pt x="421932" y="101600"/>
                  </a:lnTo>
                  <a:lnTo>
                    <a:pt x="464019" y="88900"/>
                  </a:lnTo>
                  <a:lnTo>
                    <a:pt x="508342" y="63500"/>
                  </a:lnTo>
                  <a:lnTo>
                    <a:pt x="696633" y="63500"/>
                  </a:lnTo>
                  <a:lnTo>
                    <a:pt x="740968" y="88900"/>
                  </a:lnTo>
                  <a:lnTo>
                    <a:pt x="783056" y="101600"/>
                  </a:lnTo>
                  <a:lnTo>
                    <a:pt x="822604" y="127000"/>
                  </a:lnTo>
                  <a:lnTo>
                    <a:pt x="859294" y="152400"/>
                  </a:lnTo>
                  <a:lnTo>
                    <a:pt x="892835" y="177800"/>
                  </a:lnTo>
                  <a:lnTo>
                    <a:pt x="922896" y="215900"/>
                  </a:lnTo>
                  <a:lnTo>
                    <a:pt x="949198" y="254000"/>
                  </a:lnTo>
                  <a:lnTo>
                    <a:pt x="971397" y="292100"/>
                  </a:lnTo>
                  <a:lnTo>
                    <a:pt x="989228" y="342900"/>
                  </a:lnTo>
                  <a:lnTo>
                    <a:pt x="1002347" y="381000"/>
                  </a:lnTo>
                  <a:lnTo>
                    <a:pt x="1010475" y="431800"/>
                  </a:lnTo>
                  <a:lnTo>
                    <a:pt x="1013282" y="482600"/>
                  </a:lnTo>
                  <a:lnTo>
                    <a:pt x="1013282" y="256743"/>
                  </a:lnTo>
                  <a:lnTo>
                    <a:pt x="988555" y="215900"/>
                  </a:lnTo>
                  <a:lnTo>
                    <a:pt x="961745" y="177800"/>
                  </a:lnTo>
                  <a:lnTo>
                    <a:pt x="931710" y="139700"/>
                  </a:lnTo>
                  <a:lnTo>
                    <a:pt x="898639" y="114300"/>
                  </a:lnTo>
                  <a:lnTo>
                    <a:pt x="862812" y="88900"/>
                  </a:lnTo>
                  <a:lnTo>
                    <a:pt x="824420" y="63500"/>
                  </a:lnTo>
                  <a:lnTo>
                    <a:pt x="783729" y="38100"/>
                  </a:lnTo>
                  <a:lnTo>
                    <a:pt x="740956" y="25400"/>
                  </a:lnTo>
                  <a:lnTo>
                    <a:pt x="650125" y="0"/>
                  </a:lnTo>
                  <a:lnTo>
                    <a:pt x="554875" y="0"/>
                  </a:lnTo>
                  <a:lnTo>
                    <a:pt x="464032" y="25400"/>
                  </a:lnTo>
                  <a:lnTo>
                    <a:pt x="421259" y="38100"/>
                  </a:lnTo>
                  <a:lnTo>
                    <a:pt x="380568" y="63500"/>
                  </a:lnTo>
                  <a:lnTo>
                    <a:pt x="342176" y="88900"/>
                  </a:lnTo>
                  <a:lnTo>
                    <a:pt x="306336" y="114300"/>
                  </a:lnTo>
                  <a:lnTo>
                    <a:pt x="273278" y="139700"/>
                  </a:lnTo>
                  <a:lnTo>
                    <a:pt x="243230" y="177800"/>
                  </a:lnTo>
                  <a:lnTo>
                    <a:pt x="216433" y="215900"/>
                  </a:lnTo>
                  <a:lnTo>
                    <a:pt x="193116" y="254000"/>
                  </a:lnTo>
                  <a:lnTo>
                    <a:pt x="173507" y="292100"/>
                  </a:lnTo>
                  <a:lnTo>
                    <a:pt x="157861" y="342900"/>
                  </a:lnTo>
                  <a:lnTo>
                    <a:pt x="146380" y="381000"/>
                  </a:lnTo>
                  <a:lnTo>
                    <a:pt x="139331" y="431800"/>
                  </a:lnTo>
                  <a:lnTo>
                    <a:pt x="136931" y="482600"/>
                  </a:lnTo>
                  <a:lnTo>
                    <a:pt x="136931" y="1117600"/>
                  </a:lnTo>
                  <a:lnTo>
                    <a:pt x="98044" y="1143000"/>
                  </a:lnTo>
                  <a:lnTo>
                    <a:pt x="64630" y="1168400"/>
                  </a:lnTo>
                  <a:lnTo>
                    <a:pt x="37401" y="1206500"/>
                  </a:lnTo>
                  <a:lnTo>
                    <a:pt x="17081" y="1244600"/>
                  </a:lnTo>
                  <a:lnTo>
                    <a:pt x="4368" y="1282700"/>
                  </a:lnTo>
                  <a:lnTo>
                    <a:pt x="0" y="1333500"/>
                  </a:lnTo>
                  <a:lnTo>
                    <a:pt x="0" y="1574800"/>
                  </a:lnTo>
                  <a:lnTo>
                    <a:pt x="54775" y="1574800"/>
                  </a:lnTo>
                  <a:lnTo>
                    <a:pt x="54775" y="1333500"/>
                  </a:lnTo>
                  <a:lnTo>
                    <a:pt x="63030" y="1270000"/>
                  </a:lnTo>
                  <a:lnTo>
                    <a:pt x="86563" y="1231900"/>
                  </a:lnTo>
                  <a:lnTo>
                    <a:pt x="123024" y="1193800"/>
                  </a:lnTo>
                  <a:lnTo>
                    <a:pt x="170065" y="1168400"/>
                  </a:lnTo>
                  <a:lnTo>
                    <a:pt x="351167" y="1104900"/>
                  </a:lnTo>
                  <a:lnTo>
                    <a:pt x="328853" y="1295400"/>
                  </a:lnTo>
                  <a:lnTo>
                    <a:pt x="331127" y="1308100"/>
                  </a:lnTo>
                  <a:lnTo>
                    <a:pt x="335127" y="1320800"/>
                  </a:lnTo>
                  <a:lnTo>
                    <a:pt x="340829" y="1320800"/>
                  </a:lnTo>
                  <a:lnTo>
                    <a:pt x="410794" y="1371600"/>
                  </a:lnTo>
                  <a:lnTo>
                    <a:pt x="410794" y="1447800"/>
                  </a:lnTo>
                  <a:lnTo>
                    <a:pt x="413677" y="1447800"/>
                  </a:lnTo>
                  <a:lnTo>
                    <a:pt x="539203" y="1574800"/>
                  </a:lnTo>
                  <a:lnTo>
                    <a:pt x="665797" y="1574800"/>
                  </a:lnTo>
                  <a:lnTo>
                    <a:pt x="732688" y="1511300"/>
                  </a:lnTo>
                  <a:lnTo>
                    <a:pt x="786206" y="1460500"/>
                  </a:lnTo>
                  <a:lnTo>
                    <a:pt x="791324" y="1447800"/>
                  </a:lnTo>
                  <a:lnTo>
                    <a:pt x="794207" y="1447800"/>
                  </a:lnTo>
                  <a:lnTo>
                    <a:pt x="794194" y="1371600"/>
                  </a:lnTo>
                  <a:lnTo>
                    <a:pt x="864171" y="1320800"/>
                  </a:lnTo>
                  <a:lnTo>
                    <a:pt x="869861" y="1320800"/>
                  </a:lnTo>
                  <a:lnTo>
                    <a:pt x="873874" y="1308100"/>
                  </a:lnTo>
                  <a:lnTo>
                    <a:pt x="876020" y="1295400"/>
                  </a:lnTo>
                  <a:lnTo>
                    <a:pt x="853808" y="1104900"/>
                  </a:lnTo>
                  <a:lnTo>
                    <a:pt x="1034923" y="1168400"/>
                  </a:lnTo>
                  <a:lnTo>
                    <a:pt x="1081938" y="1193800"/>
                  </a:lnTo>
                  <a:lnTo>
                    <a:pt x="1118400" y="1231900"/>
                  </a:lnTo>
                  <a:lnTo>
                    <a:pt x="1141933" y="1270000"/>
                  </a:lnTo>
                  <a:lnTo>
                    <a:pt x="1150213" y="1333500"/>
                  </a:lnTo>
                  <a:lnTo>
                    <a:pt x="1150213" y="1574800"/>
                  </a:lnTo>
                  <a:lnTo>
                    <a:pt x="1204988" y="1574800"/>
                  </a:lnTo>
                  <a:lnTo>
                    <a:pt x="1204988" y="133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0" y="2094177"/>
            <a:ext cx="6953250" cy="9214485"/>
          </a:xfrm>
          <a:custGeom>
            <a:avLst/>
            <a:gdLst/>
            <a:ahLst/>
            <a:cxnLst/>
            <a:rect l="l" t="t" r="r" b="b"/>
            <a:pathLst>
              <a:path w="6953250" h="9214485">
                <a:moveTo>
                  <a:pt x="6952667" y="0"/>
                </a:moveTo>
                <a:lnTo>
                  <a:pt x="0" y="0"/>
                </a:lnTo>
                <a:lnTo>
                  <a:pt x="0" y="9214379"/>
                </a:lnTo>
                <a:lnTo>
                  <a:pt x="6952667" y="9214379"/>
                </a:lnTo>
                <a:lnTo>
                  <a:pt x="6952667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162085" y="2094177"/>
            <a:ext cx="12942570" cy="7600950"/>
          </a:xfrm>
          <a:custGeom>
            <a:avLst/>
            <a:gdLst/>
            <a:ahLst/>
            <a:cxnLst/>
            <a:rect l="l" t="t" r="r" b="b"/>
            <a:pathLst>
              <a:path w="12942569" h="7600950">
                <a:moveTo>
                  <a:pt x="12942014" y="0"/>
                </a:moveTo>
                <a:lnTo>
                  <a:pt x="0" y="0"/>
                </a:lnTo>
                <a:lnTo>
                  <a:pt x="0" y="7600815"/>
                </a:lnTo>
                <a:lnTo>
                  <a:pt x="12942014" y="7600815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162085" y="9904410"/>
            <a:ext cx="12942570" cy="1404620"/>
          </a:xfrm>
          <a:custGeom>
            <a:avLst/>
            <a:gdLst/>
            <a:ahLst/>
            <a:cxnLst/>
            <a:rect l="l" t="t" r="r" b="b"/>
            <a:pathLst>
              <a:path w="12942569" h="1404620">
                <a:moveTo>
                  <a:pt x="0" y="1404145"/>
                </a:moveTo>
                <a:lnTo>
                  <a:pt x="12942014" y="1404145"/>
                </a:lnTo>
                <a:lnTo>
                  <a:pt x="12942014" y="0"/>
                </a:lnTo>
                <a:lnTo>
                  <a:pt x="0" y="0"/>
                </a:lnTo>
                <a:lnTo>
                  <a:pt x="0" y="1404145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7162085" y="2088779"/>
            <a:ext cx="10586720" cy="7611745"/>
            <a:chOff x="7162085" y="2088779"/>
            <a:chExt cx="10586720" cy="7611745"/>
          </a:xfrm>
        </p:grpSpPr>
        <p:sp>
          <p:nvSpPr>
            <p:cNvPr id="10" name="object 10" descr=""/>
            <p:cNvSpPr/>
            <p:nvPr/>
          </p:nvSpPr>
          <p:spPr>
            <a:xfrm>
              <a:off x="7162085" y="6335985"/>
              <a:ext cx="10586085" cy="3359150"/>
            </a:xfrm>
            <a:custGeom>
              <a:avLst/>
              <a:gdLst/>
              <a:ahLst/>
              <a:cxnLst/>
              <a:rect l="l" t="t" r="r" b="b"/>
              <a:pathLst>
                <a:path w="10586085" h="3359150">
                  <a:moveTo>
                    <a:pt x="10586065" y="0"/>
                  </a:moveTo>
                  <a:lnTo>
                    <a:pt x="0" y="0"/>
                  </a:lnTo>
                  <a:lnTo>
                    <a:pt x="0" y="3359007"/>
                  </a:lnTo>
                  <a:lnTo>
                    <a:pt x="10586065" y="3359007"/>
                  </a:lnTo>
                  <a:lnTo>
                    <a:pt x="10586065" y="0"/>
                  </a:lnTo>
                  <a:close/>
                </a:path>
              </a:pathLst>
            </a:custGeom>
            <a:solidFill>
              <a:srgbClr val="EF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742915" y="2094177"/>
              <a:ext cx="0" cy="7600950"/>
            </a:xfrm>
            <a:custGeom>
              <a:avLst/>
              <a:gdLst/>
              <a:ahLst/>
              <a:cxnLst/>
              <a:rect l="l" t="t" r="r" b="b"/>
              <a:pathLst>
                <a:path w="0" h="7600950">
                  <a:moveTo>
                    <a:pt x="0" y="0"/>
                  </a:moveTo>
                  <a:lnTo>
                    <a:pt x="0" y="7600815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WOMEN</a:t>
            </a:r>
            <a:r>
              <a:rPr dirty="0" spc="-60"/>
              <a:t> </a:t>
            </a:r>
            <a:r>
              <a:rPr dirty="0" spc="-50"/>
              <a:t>FACULTY </a:t>
            </a:r>
            <a:r>
              <a:rPr dirty="0"/>
              <a:t>IN</a:t>
            </a:r>
            <a:r>
              <a:rPr dirty="0" spc="-50"/>
              <a:t> </a:t>
            </a:r>
            <a:r>
              <a:rPr dirty="0"/>
              <a:t>ACADEMIC</a:t>
            </a:r>
            <a:r>
              <a:rPr dirty="0" spc="-50"/>
              <a:t> </a:t>
            </a:r>
            <a:r>
              <a:rPr dirty="0" spc="-10"/>
              <a:t>DENTISTRY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12525653" y="2406074"/>
            <a:ext cx="499237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600710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U.S.</a:t>
            </a:r>
            <a:r>
              <a:rPr dirty="0" sz="2450" spc="1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ACCREDITED</a:t>
            </a:r>
            <a:r>
              <a:rPr dirty="0" sz="2450" spc="3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ALLIED </a:t>
            </a:r>
            <a:r>
              <a:rPr dirty="0" sz="2450" spc="-20" b="0">
                <a:latin typeface="Avenir LT 65 Medium"/>
                <a:cs typeface="Avenir LT 65 Medium"/>
              </a:rPr>
              <a:t>DENTAL</a:t>
            </a:r>
            <a:r>
              <a:rPr dirty="0" sz="2450" spc="-12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EDUCATION</a:t>
            </a:r>
            <a:r>
              <a:rPr dirty="0" sz="2450" spc="-12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PROGRAMS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952149" y="2406074"/>
            <a:ext cx="279971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78105">
              <a:lnSpc>
                <a:spcPct val="101000"/>
              </a:lnSpc>
              <a:spcBef>
                <a:spcPts val="95"/>
              </a:spcBef>
            </a:pPr>
            <a:r>
              <a:rPr dirty="0" sz="2450" b="0">
                <a:latin typeface="Avenir LT 65 Medium"/>
                <a:cs typeface="Avenir LT 65 Medium"/>
              </a:rPr>
              <a:t>U.S.</a:t>
            </a:r>
            <a:r>
              <a:rPr dirty="0" sz="2450" spc="4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ACCREDITED </a:t>
            </a:r>
            <a:r>
              <a:rPr dirty="0" sz="2450" spc="-20" b="0">
                <a:latin typeface="Avenir LT 65 Medium"/>
                <a:cs typeface="Avenir LT 65 Medium"/>
              </a:rPr>
              <a:t>DENTAL</a:t>
            </a:r>
            <a:r>
              <a:rPr dirty="0" sz="2450" spc="-10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SCHOOLS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8073941" y="585657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8073941" y="6188293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8073941" y="6520011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7748150" y="5864814"/>
            <a:ext cx="2356485" cy="89026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608965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Women</a:t>
            </a:r>
            <a:endParaRPr sz="1300">
              <a:latin typeface="Avenir LT 65 Medium"/>
              <a:cs typeface="Avenir LT 65 Medium"/>
            </a:endParaRPr>
          </a:p>
          <a:p>
            <a:pPr marL="608965">
              <a:lnSpc>
                <a:spcPct val="100000"/>
              </a:lnSpc>
              <a:spcBef>
                <a:spcPts val="1050"/>
              </a:spcBef>
            </a:pPr>
            <a:r>
              <a:rPr dirty="0" sz="1300" spc="-25" b="0">
                <a:latin typeface="Avenir LT 65 Medium"/>
                <a:cs typeface="Avenir LT 65 Medium"/>
              </a:rPr>
              <a:t>Men</a:t>
            </a:r>
            <a:endParaRPr sz="1300">
              <a:latin typeface="Avenir LT 65 Medium"/>
              <a:cs typeface="Avenir LT 65 Medium"/>
            </a:endParaRPr>
          </a:p>
          <a:p>
            <a:pPr marL="608965">
              <a:lnSpc>
                <a:spcPct val="100000"/>
              </a:lnSpc>
              <a:spcBef>
                <a:spcPts val="1050"/>
              </a:spcBef>
            </a:pP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3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Listed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Gender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714813" y="4194685"/>
            <a:ext cx="254635" cy="66865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2021–22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714813" y="7681406"/>
            <a:ext cx="254635" cy="66865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9036445" y="3267131"/>
            <a:ext cx="2618105" cy="2618105"/>
            <a:chOff x="9036445" y="3267131"/>
            <a:chExt cx="2618105" cy="2618105"/>
          </a:xfrm>
        </p:grpSpPr>
        <p:sp>
          <p:nvSpPr>
            <p:cNvPr id="22" name="object 22" descr=""/>
            <p:cNvSpPr/>
            <p:nvPr/>
          </p:nvSpPr>
          <p:spPr>
            <a:xfrm>
              <a:off x="9036445" y="4003704"/>
              <a:ext cx="2618105" cy="1881505"/>
            </a:xfrm>
            <a:custGeom>
              <a:avLst/>
              <a:gdLst/>
              <a:ahLst/>
              <a:cxnLst/>
              <a:rect l="l" t="t" r="r" b="b"/>
              <a:pathLst>
                <a:path w="2618104" h="1881504">
                  <a:moveTo>
                    <a:pt x="2484845" y="0"/>
                  </a:moveTo>
                  <a:lnTo>
                    <a:pt x="1308640" y="573186"/>
                  </a:lnTo>
                  <a:lnTo>
                    <a:pt x="0" y="573186"/>
                  </a:lnTo>
                  <a:lnTo>
                    <a:pt x="911" y="623468"/>
                  </a:lnTo>
                  <a:lnTo>
                    <a:pt x="3649" y="673230"/>
                  </a:lnTo>
                  <a:lnTo>
                    <a:pt x="8218" y="722491"/>
                  </a:lnTo>
                  <a:lnTo>
                    <a:pt x="14622" y="771269"/>
                  </a:lnTo>
                  <a:lnTo>
                    <a:pt x="22865" y="819583"/>
                  </a:lnTo>
                  <a:lnTo>
                    <a:pt x="32951" y="867452"/>
                  </a:lnTo>
                  <a:lnTo>
                    <a:pt x="44886" y="914895"/>
                  </a:lnTo>
                  <a:lnTo>
                    <a:pt x="58674" y="961931"/>
                  </a:lnTo>
                  <a:lnTo>
                    <a:pt x="74318" y="1008577"/>
                  </a:lnTo>
                  <a:lnTo>
                    <a:pt x="91823" y="1054854"/>
                  </a:lnTo>
                  <a:lnTo>
                    <a:pt x="111194" y="1100780"/>
                  </a:lnTo>
                  <a:lnTo>
                    <a:pt x="132435" y="1146373"/>
                  </a:lnTo>
                  <a:lnTo>
                    <a:pt x="154242" y="1189078"/>
                  </a:lnTo>
                  <a:lnTo>
                    <a:pt x="177391" y="1230646"/>
                  </a:lnTo>
                  <a:lnTo>
                    <a:pt x="201845" y="1271061"/>
                  </a:lnTo>
                  <a:lnTo>
                    <a:pt x="227562" y="1310311"/>
                  </a:lnTo>
                  <a:lnTo>
                    <a:pt x="254503" y="1348383"/>
                  </a:lnTo>
                  <a:lnTo>
                    <a:pt x="282630" y="1385262"/>
                  </a:lnTo>
                  <a:lnTo>
                    <a:pt x="311902" y="1420934"/>
                  </a:lnTo>
                  <a:lnTo>
                    <a:pt x="342279" y="1455388"/>
                  </a:lnTo>
                  <a:lnTo>
                    <a:pt x="373723" y="1488607"/>
                  </a:lnTo>
                  <a:lnTo>
                    <a:pt x="406194" y="1520580"/>
                  </a:lnTo>
                  <a:lnTo>
                    <a:pt x="439652" y="1551292"/>
                  </a:lnTo>
                  <a:lnTo>
                    <a:pt x="474057" y="1580731"/>
                  </a:lnTo>
                  <a:lnTo>
                    <a:pt x="509371" y="1608881"/>
                  </a:lnTo>
                  <a:lnTo>
                    <a:pt x="545553" y="1635730"/>
                  </a:lnTo>
                  <a:lnTo>
                    <a:pt x="582565" y="1661264"/>
                  </a:lnTo>
                  <a:lnTo>
                    <a:pt x="620366" y="1685470"/>
                  </a:lnTo>
                  <a:lnTo>
                    <a:pt x="658916" y="1708334"/>
                  </a:lnTo>
                  <a:lnTo>
                    <a:pt x="698178" y="1729842"/>
                  </a:lnTo>
                  <a:lnTo>
                    <a:pt x="738110" y="1749980"/>
                  </a:lnTo>
                  <a:lnTo>
                    <a:pt x="778673" y="1768736"/>
                  </a:lnTo>
                  <a:lnTo>
                    <a:pt x="819829" y="1786095"/>
                  </a:lnTo>
                  <a:lnTo>
                    <a:pt x="861537" y="1802044"/>
                  </a:lnTo>
                  <a:lnTo>
                    <a:pt x="903757" y="1816569"/>
                  </a:lnTo>
                  <a:lnTo>
                    <a:pt x="946451" y="1829657"/>
                  </a:lnTo>
                  <a:lnTo>
                    <a:pt x="989578" y="1841293"/>
                  </a:lnTo>
                  <a:lnTo>
                    <a:pt x="1033100" y="1851466"/>
                  </a:lnTo>
                  <a:lnTo>
                    <a:pt x="1076976" y="1860160"/>
                  </a:lnTo>
                  <a:lnTo>
                    <a:pt x="1121167" y="1867362"/>
                  </a:lnTo>
                  <a:lnTo>
                    <a:pt x="1165633" y="1873060"/>
                  </a:lnTo>
                  <a:lnTo>
                    <a:pt x="1210336" y="1877238"/>
                  </a:lnTo>
                  <a:lnTo>
                    <a:pt x="1255235" y="1879883"/>
                  </a:lnTo>
                  <a:lnTo>
                    <a:pt x="1300291" y="1880983"/>
                  </a:lnTo>
                  <a:lnTo>
                    <a:pt x="1345465" y="1880522"/>
                  </a:lnTo>
                  <a:lnTo>
                    <a:pt x="1390716" y="1878489"/>
                  </a:lnTo>
                  <a:lnTo>
                    <a:pt x="1436005" y="1874868"/>
                  </a:lnTo>
                  <a:lnTo>
                    <a:pt x="1481294" y="1869647"/>
                  </a:lnTo>
                  <a:lnTo>
                    <a:pt x="1526541" y="1862811"/>
                  </a:lnTo>
                  <a:lnTo>
                    <a:pt x="1571708" y="1854348"/>
                  </a:lnTo>
                  <a:lnTo>
                    <a:pt x="1616756" y="1844244"/>
                  </a:lnTo>
                  <a:lnTo>
                    <a:pt x="1661644" y="1832484"/>
                  </a:lnTo>
                  <a:lnTo>
                    <a:pt x="1706333" y="1819056"/>
                  </a:lnTo>
                  <a:lnTo>
                    <a:pt x="1750783" y="1803946"/>
                  </a:lnTo>
                  <a:lnTo>
                    <a:pt x="1794956" y="1787140"/>
                  </a:lnTo>
                  <a:lnTo>
                    <a:pt x="1838811" y="1768624"/>
                  </a:lnTo>
                  <a:lnTo>
                    <a:pt x="1882309" y="1748386"/>
                  </a:lnTo>
                  <a:lnTo>
                    <a:pt x="1925051" y="1726598"/>
                  </a:lnTo>
                  <a:lnTo>
                    <a:pt x="1966653" y="1703468"/>
                  </a:lnTo>
                  <a:lnTo>
                    <a:pt x="2007104" y="1679036"/>
                  </a:lnTo>
                  <a:lnTo>
                    <a:pt x="2046387" y="1653341"/>
                  </a:lnTo>
                  <a:lnTo>
                    <a:pt x="2084491" y="1626423"/>
                  </a:lnTo>
                  <a:lnTo>
                    <a:pt x="2121402" y="1598320"/>
                  </a:lnTo>
                  <a:lnTo>
                    <a:pt x="2157105" y="1569074"/>
                  </a:lnTo>
                  <a:lnTo>
                    <a:pt x="2191587" y="1538722"/>
                  </a:lnTo>
                  <a:lnTo>
                    <a:pt x="2224836" y="1507305"/>
                  </a:lnTo>
                  <a:lnTo>
                    <a:pt x="2256836" y="1474862"/>
                  </a:lnTo>
                  <a:lnTo>
                    <a:pt x="2287574" y="1441433"/>
                  </a:lnTo>
                  <a:lnTo>
                    <a:pt x="2317038" y="1407057"/>
                  </a:lnTo>
                  <a:lnTo>
                    <a:pt x="2345212" y="1371773"/>
                  </a:lnTo>
                  <a:lnTo>
                    <a:pt x="2372085" y="1335622"/>
                  </a:lnTo>
                  <a:lnTo>
                    <a:pt x="2397641" y="1298642"/>
                  </a:lnTo>
                  <a:lnTo>
                    <a:pt x="2421867" y="1260874"/>
                  </a:lnTo>
                  <a:lnTo>
                    <a:pt x="2444750" y="1222356"/>
                  </a:lnTo>
                  <a:lnTo>
                    <a:pt x="2466277" y="1183128"/>
                  </a:lnTo>
                  <a:lnTo>
                    <a:pt x="2486432" y="1143230"/>
                  </a:lnTo>
                  <a:lnTo>
                    <a:pt x="2505204" y="1102701"/>
                  </a:lnTo>
                  <a:lnTo>
                    <a:pt x="2522578" y="1061580"/>
                  </a:lnTo>
                  <a:lnTo>
                    <a:pt x="2538541" y="1019908"/>
                  </a:lnTo>
                  <a:lnTo>
                    <a:pt x="2553079" y="977724"/>
                  </a:lnTo>
                  <a:lnTo>
                    <a:pt x="2566178" y="935066"/>
                  </a:lnTo>
                  <a:lnTo>
                    <a:pt x="2577825" y="891976"/>
                  </a:lnTo>
                  <a:lnTo>
                    <a:pt x="2588006" y="848491"/>
                  </a:lnTo>
                  <a:lnTo>
                    <a:pt x="2596708" y="804652"/>
                  </a:lnTo>
                  <a:lnTo>
                    <a:pt x="2603917" y="760499"/>
                  </a:lnTo>
                  <a:lnTo>
                    <a:pt x="2609619" y="716070"/>
                  </a:lnTo>
                  <a:lnTo>
                    <a:pt x="2613801" y="671405"/>
                  </a:lnTo>
                  <a:lnTo>
                    <a:pt x="2616449" y="626544"/>
                  </a:lnTo>
                  <a:lnTo>
                    <a:pt x="2617550" y="581526"/>
                  </a:lnTo>
                  <a:lnTo>
                    <a:pt x="2617089" y="536391"/>
                  </a:lnTo>
                  <a:lnTo>
                    <a:pt x="2615054" y="491178"/>
                  </a:lnTo>
                  <a:lnTo>
                    <a:pt x="2611431" y="445927"/>
                  </a:lnTo>
                  <a:lnTo>
                    <a:pt x="2606205" y="400677"/>
                  </a:lnTo>
                  <a:lnTo>
                    <a:pt x="2599365" y="355468"/>
                  </a:lnTo>
                  <a:lnTo>
                    <a:pt x="2590895" y="310339"/>
                  </a:lnTo>
                  <a:lnTo>
                    <a:pt x="2580782" y="265329"/>
                  </a:lnTo>
                  <a:lnTo>
                    <a:pt x="2569013" y="220479"/>
                  </a:lnTo>
                  <a:lnTo>
                    <a:pt x="2555574" y="175828"/>
                  </a:lnTo>
                  <a:lnTo>
                    <a:pt x="2540451" y="131415"/>
                  </a:lnTo>
                  <a:lnTo>
                    <a:pt x="2523631" y="87279"/>
                  </a:lnTo>
                  <a:lnTo>
                    <a:pt x="2505100" y="43461"/>
                  </a:lnTo>
                  <a:lnTo>
                    <a:pt x="2484845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046410" y="3267131"/>
              <a:ext cx="2474595" cy="1306830"/>
            </a:xfrm>
            <a:custGeom>
              <a:avLst/>
              <a:gdLst/>
              <a:ahLst/>
              <a:cxnLst/>
              <a:rect l="l" t="t" r="r" b="b"/>
              <a:pathLst>
                <a:path w="2474595" h="1306829">
                  <a:moveTo>
                    <a:pt x="1315381" y="0"/>
                  </a:moveTo>
                  <a:lnTo>
                    <a:pt x="1268447" y="172"/>
                  </a:lnTo>
                  <a:lnTo>
                    <a:pt x="1221836" y="2012"/>
                  </a:lnTo>
                  <a:lnTo>
                    <a:pt x="1175581" y="5494"/>
                  </a:lnTo>
                  <a:lnTo>
                    <a:pt x="1129714" y="10591"/>
                  </a:lnTo>
                  <a:lnTo>
                    <a:pt x="1084268" y="17278"/>
                  </a:lnTo>
                  <a:lnTo>
                    <a:pt x="1039277" y="25529"/>
                  </a:lnTo>
                  <a:lnTo>
                    <a:pt x="994772" y="35320"/>
                  </a:lnTo>
                  <a:lnTo>
                    <a:pt x="950788" y="46623"/>
                  </a:lnTo>
                  <a:lnTo>
                    <a:pt x="907357" y="59413"/>
                  </a:lnTo>
                  <a:lnTo>
                    <a:pt x="864513" y="73665"/>
                  </a:lnTo>
                  <a:lnTo>
                    <a:pt x="822287" y="89352"/>
                  </a:lnTo>
                  <a:lnTo>
                    <a:pt x="780713" y="106450"/>
                  </a:lnTo>
                  <a:lnTo>
                    <a:pt x="739823" y="124932"/>
                  </a:lnTo>
                  <a:lnTo>
                    <a:pt x="699652" y="144773"/>
                  </a:lnTo>
                  <a:lnTo>
                    <a:pt x="660231" y="165946"/>
                  </a:lnTo>
                  <a:lnTo>
                    <a:pt x="621594" y="188427"/>
                  </a:lnTo>
                  <a:lnTo>
                    <a:pt x="583774" y="212190"/>
                  </a:lnTo>
                  <a:lnTo>
                    <a:pt x="546803" y="237208"/>
                  </a:lnTo>
                  <a:lnTo>
                    <a:pt x="510715" y="263457"/>
                  </a:lnTo>
                  <a:lnTo>
                    <a:pt x="475542" y="290910"/>
                  </a:lnTo>
                  <a:lnTo>
                    <a:pt x="441317" y="319541"/>
                  </a:lnTo>
                  <a:lnTo>
                    <a:pt x="408074" y="349326"/>
                  </a:lnTo>
                  <a:lnTo>
                    <a:pt x="375845" y="380238"/>
                  </a:lnTo>
                  <a:lnTo>
                    <a:pt x="344663" y="412251"/>
                  </a:lnTo>
                  <a:lnTo>
                    <a:pt x="314561" y="445341"/>
                  </a:lnTo>
                  <a:lnTo>
                    <a:pt x="285572" y="479480"/>
                  </a:lnTo>
                  <a:lnTo>
                    <a:pt x="257729" y="514644"/>
                  </a:lnTo>
                  <a:lnTo>
                    <a:pt x="231066" y="550807"/>
                  </a:lnTo>
                  <a:lnTo>
                    <a:pt x="205613" y="587943"/>
                  </a:lnTo>
                  <a:lnTo>
                    <a:pt x="181406" y="626026"/>
                  </a:lnTo>
                  <a:lnTo>
                    <a:pt x="158476" y="665031"/>
                  </a:lnTo>
                  <a:lnTo>
                    <a:pt x="136857" y="704932"/>
                  </a:lnTo>
                  <a:lnTo>
                    <a:pt x="116582" y="745703"/>
                  </a:lnTo>
                  <a:lnTo>
                    <a:pt x="97683" y="787318"/>
                  </a:lnTo>
                  <a:lnTo>
                    <a:pt x="80194" y="829753"/>
                  </a:lnTo>
                  <a:lnTo>
                    <a:pt x="64147" y="872980"/>
                  </a:lnTo>
                  <a:lnTo>
                    <a:pt x="49575" y="916975"/>
                  </a:lnTo>
                  <a:lnTo>
                    <a:pt x="36512" y="961711"/>
                  </a:lnTo>
                  <a:lnTo>
                    <a:pt x="24990" y="1007164"/>
                  </a:lnTo>
                  <a:lnTo>
                    <a:pt x="15041" y="1053307"/>
                  </a:lnTo>
                  <a:lnTo>
                    <a:pt x="6700" y="1100114"/>
                  </a:lnTo>
                  <a:lnTo>
                    <a:pt x="0" y="1147560"/>
                  </a:lnTo>
                  <a:lnTo>
                    <a:pt x="1298368" y="1306822"/>
                  </a:lnTo>
                  <a:lnTo>
                    <a:pt x="2474092" y="733950"/>
                  </a:lnTo>
                  <a:lnTo>
                    <a:pt x="2450948" y="688491"/>
                  </a:lnTo>
                  <a:lnTo>
                    <a:pt x="2426568" y="644379"/>
                  </a:lnTo>
                  <a:lnTo>
                    <a:pt x="2400965" y="601625"/>
                  </a:lnTo>
                  <a:lnTo>
                    <a:pt x="2374156" y="560238"/>
                  </a:lnTo>
                  <a:lnTo>
                    <a:pt x="2346153" y="520230"/>
                  </a:lnTo>
                  <a:lnTo>
                    <a:pt x="2316972" y="481610"/>
                  </a:lnTo>
                  <a:lnTo>
                    <a:pt x="2286627" y="444389"/>
                  </a:lnTo>
                  <a:lnTo>
                    <a:pt x="2255133" y="408577"/>
                  </a:lnTo>
                  <a:lnTo>
                    <a:pt x="2222505" y="374185"/>
                  </a:lnTo>
                  <a:lnTo>
                    <a:pt x="2188757" y="341224"/>
                  </a:lnTo>
                  <a:lnTo>
                    <a:pt x="2153903" y="309703"/>
                  </a:lnTo>
                  <a:lnTo>
                    <a:pt x="2117958" y="279632"/>
                  </a:lnTo>
                  <a:lnTo>
                    <a:pt x="2080937" y="251023"/>
                  </a:lnTo>
                  <a:lnTo>
                    <a:pt x="2042854" y="223886"/>
                  </a:lnTo>
                  <a:lnTo>
                    <a:pt x="2003724" y="198230"/>
                  </a:lnTo>
                  <a:lnTo>
                    <a:pt x="1963561" y="174067"/>
                  </a:lnTo>
                  <a:lnTo>
                    <a:pt x="1922380" y="151407"/>
                  </a:lnTo>
                  <a:lnTo>
                    <a:pt x="1880196" y="130260"/>
                  </a:lnTo>
                  <a:lnTo>
                    <a:pt x="1837023" y="110636"/>
                  </a:lnTo>
                  <a:lnTo>
                    <a:pt x="1792876" y="92546"/>
                  </a:lnTo>
                  <a:lnTo>
                    <a:pt x="1747769" y="76001"/>
                  </a:lnTo>
                  <a:lnTo>
                    <a:pt x="1701717" y="61010"/>
                  </a:lnTo>
                  <a:lnTo>
                    <a:pt x="1654734" y="47585"/>
                  </a:lnTo>
                  <a:lnTo>
                    <a:pt x="1606835" y="35735"/>
                  </a:lnTo>
                  <a:lnTo>
                    <a:pt x="1558034" y="25471"/>
                  </a:lnTo>
                  <a:lnTo>
                    <a:pt x="1508347" y="16803"/>
                  </a:lnTo>
                  <a:lnTo>
                    <a:pt x="1457788" y="9741"/>
                  </a:lnTo>
                  <a:lnTo>
                    <a:pt x="1410084" y="4758"/>
                  </a:lnTo>
                  <a:lnTo>
                    <a:pt x="1362604" y="1520"/>
                  </a:lnTo>
                  <a:lnTo>
                    <a:pt x="131538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036445" y="4418051"/>
              <a:ext cx="1308735" cy="156210"/>
            </a:xfrm>
            <a:custGeom>
              <a:avLst/>
              <a:gdLst/>
              <a:ahLst/>
              <a:cxnLst/>
              <a:rect l="l" t="t" r="r" b="b"/>
              <a:pathLst>
                <a:path w="1308734" h="156210">
                  <a:moveTo>
                    <a:pt x="9748" y="0"/>
                  </a:moveTo>
                  <a:lnTo>
                    <a:pt x="5252" y="40089"/>
                  </a:lnTo>
                  <a:lnTo>
                    <a:pt x="2231" y="77815"/>
                  </a:lnTo>
                  <a:lnTo>
                    <a:pt x="532" y="115622"/>
                  </a:lnTo>
                  <a:lnTo>
                    <a:pt x="0" y="155953"/>
                  </a:lnTo>
                  <a:lnTo>
                    <a:pt x="1308431" y="155953"/>
                  </a:lnTo>
                  <a:lnTo>
                    <a:pt x="974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9994210" y="3734262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994210" y="501342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392542" y="4343207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8868597" y="4497083"/>
            <a:ext cx="2785745" cy="4827270"/>
            <a:chOff x="8868597" y="4497083"/>
            <a:chExt cx="2785745" cy="4827270"/>
          </a:xfrm>
        </p:grpSpPr>
        <p:sp>
          <p:nvSpPr>
            <p:cNvPr id="29" name="object 29" descr=""/>
            <p:cNvSpPr/>
            <p:nvPr/>
          </p:nvSpPr>
          <p:spPr>
            <a:xfrm>
              <a:off x="8873994" y="4502480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 h="0">
                  <a:moveTo>
                    <a:pt x="0" y="0"/>
                  </a:moveTo>
                  <a:lnTo>
                    <a:pt x="162445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036431" y="7107669"/>
              <a:ext cx="2618105" cy="2216785"/>
            </a:xfrm>
            <a:custGeom>
              <a:avLst/>
              <a:gdLst/>
              <a:ahLst/>
              <a:cxnLst/>
              <a:rect l="l" t="t" r="r" b="b"/>
              <a:pathLst>
                <a:path w="2618104" h="2216784">
                  <a:moveTo>
                    <a:pt x="2250266" y="0"/>
                  </a:moveTo>
                  <a:lnTo>
                    <a:pt x="1308797" y="908642"/>
                  </a:lnTo>
                  <a:lnTo>
                    <a:pt x="0" y="908642"/>
                  </a:lnTo>
                  <a:lnTo>
                    <a:pt x="945" y="960394"/>
                  </a:lnTo>
                  <a:lnTo>
                    <a:pt x="3777" y="1011610"/>
                  </a:lnTo>
                  <a:lnTo>
                    <a:pt x="8486" y="1062269"/>
                  </a:lnTo>
                  <a:lnTo>
                    <a:pt x="15064" y="1112348"/>
                  </a:lnTo>
                  <a:lnTo>
                    <a:pt x="23501" y="1161827"/>
                  </a:lnTo>
                  <a:lnTo>
                    <a:pt x="33790" y="1210684"/>
                  </a:lnTo>
                  <a:lnTo>
                    <a:pt x="45921" y="1258896"/>
                  </a:lnTo>
                  <a:lnTo>
                    <a:pt x="59886" y="1306444"/>
                  </a:lnTo>
                  <a:lnTo>
                    <a:pt x="75676" y="1353305"/>
                  </a:lnTo>
                  <a:lnTo>
                    <a:pt x="93282" y="1399457"/>
                  </a:lnTo>
                  <a:lnTo>
                    <a:pt x="112696" y="1444879"/>
                  </a:lnTo>
                  <a:lnTo>
                    <a:pt x="133909" y="1489550"/>
                  </a:lnTo>
                  <a:lnTo>
                    <a:pt x="156912" y="1533449"/>
                  </a:lnTo>
                  <a:lnTo>
                    <a:pt x="181696" y="1576552"/>
                  </a:lnTo>
                  <a:lnTo>
                    <a:pt x="208254" y="1618840"/>
                  </a:lnTo>
                  <a:lnTo>
                    <a:pt x="236575" y="1660290"/>
                  </a:lnTo>
                  <a:lnTo>
                    <a:pt x="266652" y="1700881"/>
                  </a:lnTo>
                  <a:lnTo>
                    <a:pt x="298476" y="1740592"/>
                  </a:lnTo>
                  <a:lnTo>
                    <a:pt x="332038" y="1779400"/>
                  </a:lnTo>
                  <a:lnTo>
                    <a:pt x="367329" y="1817284"/>
                  </a:lnTo>
                  <a:lnTo>
                    <a:pt x="401280" y="1851180"/>
                  </a:lnTo>
                  <a:lnTo>
                    <a:pt x="436157" y="1883578"/>
                  </a:lnTo>
                  <a:lnTo>
                    <a:pt x="471917" y="1914477"/>
                  </a:lnTo>
                  <a:lnTo>
                    <a:pt x="508519" y="1943877"/>
                  </a:lnTo>
                  <a:lnTo>
                    <a:pt x="545921" y="1971778"/>
                  </a:lnTo>
                  <a:lnTo>
                    <a:pt x="584081" y="1998178"/>
                  </a:lnTo>
                  <a:lnTo>
                    <a:pt x="622958" y="2023076"/>
                  </a:lnTo>
                  <a:lnTo>
                    <a:pt x="662509" y="2046473"/>
                  </a:lnTo>
                  <a:lnTo>
                    <a:pt x="702693" y="2068367"/>
                  </a:lnTo>
                  <a:lnTo>
                    <a:pt x="743467" y="2088757"/>
                  </a:lnTo>
                  <a:lnTo>
                    <a:pt x="784791" y="2107643"/>
                  </a:lnTo>
                  <a:lnTo>
                    <a:pt x="826622" y="2125024"/>
                  </a:lnTo>
                  <a:lnTo>
                    <a:pt x="868918" y="2140900"/>
                  </a:lnTo>
                  <a:lnTo>
                    <a:pt x="911638" y="2155269"/>
                  </a:lnTo>
                  <a:lnTo>
                    <a:pt x="954740" y="2168131"/>
                  </a:lnTo>
                  <a:lnTo>
                    <a:pt x="998182" y="2179485"/>
                  </a:lnTo>
                  <a:lnTo>
                    <a:pt x="1041922" y="2189331"/>
                  </a:lnTo>
                  <a:lnTo>
                    <a:pt x="1085919" y="2197667"/>
                  </a:lnTo>
                  <a:lnTo>
                    <a:pt x="1130130" y="2204493"/>
                  </a:lnTo>
                  <a:lnTo>
                    <a:pt x="1174514" y="2209809"/>
                  </a:lnTo>
                  <a:lnTo>
                    <a:pt x="1219029" y="2213613"/>
                  </a:lnTo>
                  <a:lnTo>
                    <a:pt x="1263633" y="2215904"/>
                  </a:lnTo>
                  <a:lnTo>
                    <a:pt x="1308284" y="2216683"/>
                  </a:lnTo>
                  <a:lnTo>
                    <a:pt x="1352941" y="2215948"/>
                  </a:lnTo>
                  <a:lnTo>
                    <a:pt x="1397562" y="2213699"/>
                  </a:lnTo>
                  <a:lnTo>
                    <a:pt x="1442104" y="2209935"/>
                  </a:lnTo>
                  <a:lnTo>
                    <a:pt x="1486527" y="2204655"/>
                  </a:lnTo>
                  <a:lnTo>
                    <a:pt x="1530788" y="2197858"/>
                  </a:lnTo>
                  <a:lnTo>
                    <a:pt x="1574845" y="2189544"/>
                  </a:lnTo>
                  <a:lnTo>
                    <a:pt x="1618657" y="2179711"/>
                  </a:lnTo>
                  <a:lnTo>
                    <a:pt x="1662182" y="2168360"/>
                  </a:lnTo>
                  <a:lnTo>
                    <a:pt x="1705378" y="2155490"/>
                  </a:lnTo>
                  <a:lnTo>
                    <a:pt x="1748203" y="2141099"/>
                  </a:lnTo>
                  <a:lnTo>
                    <a:pt x="1790615" y="2125187"/>
                  </a:lnTo>
                  <a:lnTo>
                    <a:pt x="1832573" y="2107754"/>
                  </a:lnTo>
                  <a:lnTo>
                    <a:pt x="1874035" y="2088798"/>
                  </a:lnTo>
                  <a:lnTo>
                    <a:pt x="1914959" y="2068319"/>
                  </a:lnTo>
                  <a:lnTo>
                    <a:pt x="1955303" y="2046316"/>
                  </a:lnTo>
                  <a:lnTo>
                    <a:pt x="1995025" y="2022789"/>
                  </a:lnTo>
                  <a:lnTo>
                    <a:pt x="2034084" y="1997736"/>
                  </a:lnTo>
                  <a:lnTo>
                    <a:pt x="2072438" y="1971157"/>
                  </a:lnTo>
                  <a:lnTo>
                    <a:pt x="2110044" y="1943051"/>
                  </a:lnTo>
                  <a:lnTo>
                    <a:pt x="2146862" y="1913418"/>
                  </a:lnTo>
                  <a:lnTo>
                    <a:pt x="2182849" y="1882257"/>
                  </a:lnTo>
                  <a:lnTo>
                    <a:pt x="2217963" y="1849566"/>
                  </a:lnTo>
                  <a:lnTo>
                    <a:pt x="2251878" y="1815635"/>
                  </a:lnTo>
                  <a:lnTo>
                    <a:pt x="2284294" y="1780778"/>
                  </a:lnTo>
                  <a:lnTo>
                    <a:pt x="2315211" y="1745039"/>
                  </a:lnTo>
                  <a:lnTo>
                    <a:pt x="2344628" y="1708458"/>
                  </a:lnTo>
                  <a:lnTo>
                    <a:pt x="2372544" y="1671078"/>
                  </a:lnTo>
                  <a:lnTo>
                    <a:pt x="2398959" y="1632939"/>
                  </a:lnTo>
                  <a:lnTo>
                    <a:pt x="2423872" y="1594085"/>
                  </a:lnTo>
                  <a:lnTo>
                    <a:pt x="2447282" y="1554557"/>
                  </a:lnTo>
                  <a:lnTo>
                    <a:pt x="2469188" y="1514397"/>
                  </a:lnTo>
                  <a:lnTo>
                    <a:pt x="2489590" y="1473646"/>
                  </a:lnTo>
                  <a:lnTo>
                    <a:pt x="2508487" y="1432346"/>
                  </a:lnTo>
                  <a:lnTo>
                    <a:pt x="2525879" y="1390539"/>
                  </a:lnTo>
                  <a:lnTo>
                    <a:pt x="2541764" y="1348267"/>
                  </a:lnTo>
                  <a:lnTo>
                    <a:pt x="2556141" y="1305571"/>
                  </a:lnTo>
                  <a:lnTo>
                    <a:pt x="2569011" y="1262494"/>
                  </a:lnTo>
                  <a:lnTo>
                    <a:pt x="2580372" y="1219077"/>
                  </a:lnTo>
                  <a:lnTo>
                    <a:pt x="2590223" y="1175362"/>
                  </a:lnTo>
                  <a:lnTo>
                    <a:pt x="2598564" y="1131391"/>
                  </a:lnTo>
                  <a:lnTo>
                    <a:pt x="2605395" y="1087205"/>
                  </a:lnTo>
                  <a:lnTo>
                    <a:pt x="2610714" y="1042847"/>
                  </a:lnTo>
                  <a:lnTo>
                    <a:pt x="2614520" y="998358"/>
                  </a:lnTo>
                  <a:lnTo>
                    <a:pt x="2616813" y="953779"/>
                  </a:lnTo>
                  <a:lnTo>
                    <a:pt x="2617593" y="909154"/>
                  </a:lnTo>
                  <a:lnTo>
                    <a:pt x="2616858" y="864522"/>
                  </a:lnTo>
                  <a:lnTo>
                    <a:pt x="2614607" y="819928"/>
                  </a:lnTo>
                  <a:lnTo>
                    <a:pt x="2610841" y="775411"/>
                  </a:lnTo>
                  <a:lnTo>
                    <a:pt x="2605558" y="731014"/>
                  </a:lnTo>
                  <a:lnTo>
                    <a:pt x="2598758" y="686778"/>
                  </a:lnTo>
                  <a:lnTo>
                    <a:pt x="2590439" y="642746"/>
                  </a:lnTo>
                  <a:lnTo>
                    <a:pt x="2580601" y="598959"/>
                  </a:lnTo>
                  <a:lnTo>
                    <a:pt x="2569244" y="555460"/>
                  </a:lnTo>
                  <a:lnTo>
                    <a:pt x="2556366" y="512289"/>
                  </a:lnTo>
                  <a:lnTo>
                    <a:pt x="2541967" y="469488"/>
                  </a:lnTo>
                  <a:lnTo>
                    <a:pt x="2526046" y="427100"/>
                  </a:lnTo>
                  <a:lnTo>
                    <a:pt x="2508603" y="385166"/>
                  </a:lnTo>
                  <a:lnTo>
                    <a:pt x="2489636" y="343728"/>
                  </a:lnTo>
                  <a:lnTo>
                    <a:pt x="2469146" y="302828"/>
                  </a:lnTo>
                  <a:lnTo>
                    <a:pt x="2447130" y="262507"/>
                  </a:lnTo>
                  <a:lnTo>
                    <a:pt x="2423589" y="222808"/>
                  </a:lnTo>
                  <a:lnTo>
                    <a:pt x="2398522" y="183772"/>
                  </a:lnTo>
                  <a:lnTo>
                    <a:pt x="2371928" y="145440"/>
                  </a:lnTo>
                  <a:lnTo>
                    <a:pt x="2343806" y="107856"/>
                  </a:lnTo>
                  <a:lnTo>
                    <a:pt x="2314155" y="71059"/>
                  </a:lnTo>
                  <a:lnTo>
                    <a:pt x="2282976" y="35093"/>
                  </a:lnTo>
                  <a:lnTo>
                    <a:pt x="225026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046414" y="6706765"/>
              <a:ext cx="2239645" cy="1307465"/>
            </a:xfrm>
            <a:custGeom>
              <a:avLst/>
              <a:gdLst/>
              <a:ahLst/>
              <a:cxnLst/>
              <a:rect l="l" t="t" r="r" b="b"/>
              <a:pathLst>
                <a:path w="2239645" h="1307465">
                  <a:moveTo>
                    <a:pt x="1315201" y="0"/>
                  </a:moveTo>
                  <a:lnTo>
                    <a:pt x="1268273" y="172"/>
                  </a:lnTo>
                  <a:lnTo>
                    <a:pt x="1221668" y="2012"/>
                  </a:lnTo>
                  <a:lnTo>
                    <a:pt x="1175419" y="5494"/>
                  </a:lnTo>
                  <a:lnTo>
                    <a:pt x="1129558" y="10591"/>
                  </a:lnTo>
                  <a:lnTo>
                    <a:pt x="1084118" y="17279"/>
                  </a:lnTo>
                  <a:lnTo>
                    <a:pt x="1039133" y="25531"/>
                  </a:lnTo>
                  <a:lnTo>
                    <a:pt x="994634" y="35321"/>
                  </a:lnTo>
                  <a:lnTo>
                    <a:pt x="950656" y="46625"/>
                  </a:lnTo>
                  <a:lnTo>
                    <a:pt x="907231" y="59417"/>
                  </a:lnTo>
                  <a:lnTo>
                    <a:pt x="864391" y="73669"/>
                  </a:lnTo>
                  <a:lnTo>
                    <a:pt x="822171" y="89358"/>
                  </a:lnTo>
                  <a:lnTo>
                    <a:pt x="780602" y="106457"/>
                  </a:lnTo>
                  <a:lnTo>
                    <a:pt x="739719" y="124941"/>
                  </a:lnTo>
                  <a:lnTo>
                    <a:pt x="699553" y="144783"/>
                  </a:lnTo>
                  <a:lnTo>
                    <a:pt x="660137" y="165958"/>
                  </a:lnTo>
                  <a:lnTo>
                    <a:pt x="621505" y="188441"/>
                  </a:lnTo>
                  <a:lnTo>
                    <a:pt x="583690" y="212206"/>
                  </a:lnTo>
                  <a:lnTo>
                    <a:pt x="546724" y="237226"/>
                  </a:lnTo>
                  <a:lnTo>
                    <a:pt x="510641" y="263477"/>
                  </a:lnTo>
                  <a:lnTo>
                    <a:pt x="475472" y="290932"/>
                  </a:lnTo>
                  <a:lnTo>
                    <a:pt x="441252" y="319566"/>
                  </a:lnTo>
                  <a:lnTo>
                    <a:pt x="408014" y="349353"/>
                  </a:lnTo>
                  <a:lnTo>
                    <a:pt x="375789" y="380267"/>
                  </a:lnTo>
                  <a:lnTo>
                    <a:pt x="344611" y="412284"/>
                  </a:lnTo>
                  <a:lnTo>
                    <a:pt x="314513" y="445376"/>
                  </a:lnTo>
                  <a:lnTo>
                    <a:pt x="285529" y="479518"/>
                  </a:lnTo>
                  <a:lnTo>
                    <a:pt x="257690" y="514685"/>
                  </a:lnTo>
                  <a:lnTo>
                    <a:pt x="231029" y="550851"/>
                  </a:lnTo>
                  <a:lnTo>
                    <a:pt x="205581" y="587990"/>
                  </a:lnTo>
                  <a:lnTo>
                    <a:pt x="181377" y="626077"/>
                  </a:lnTo>
                  <a:lnTo>
                    <a:pt x="158451" y="665085"/>
                  </a:lnTo>
                  <a:lnTo>
                    <a:pt x="136835" y="704989"/>
                  </a:lnTo>
                  <a:lnTo>
                    <a:pt x="116562" y="745763"/>
                  </a:lnTo>
                  <a:lnTo>
                    <a:pt x="97666" y="787383"/>
                  </a:lnTo>
                  <a:lnTo>
                    <a:pt x="80180" y="829821"/>
                  </a:lnTo>
                  <a:lnTo>
                    <a:pt x="64135" y="873052"/>
                  </a:lnTo>
                  <a:lnTo>
                    <a:pt x="49566" y="917050"/>
                  </a:lnTo>
                  <a:lnTo>
                    <a:pt x="36505" y="961791"/>
                  </a:lnTo>
                  <a:lnTo>
                    <a:pt x="24984" y="1007247"/>
                  </a:lnTo>
                  <a:lnTo>
                    <a:pt x="15038" y="1053394"/>
                  </a:lnTo>
                  <a:lnTo>
                    <a:pt x="6699" y="1100205"/>
                  </a:lnTo>
                  <a:lnTo>
                    <a:pt x="0" y="1147656"/>
                  </a:lnTo>
                  <a:lnTo>
                    <a:pt x="1298190" y="1306928"/>
                  </a:lnTo>
                  <a:lnTo>
                    <a:pt x="2239041" y="399061"/>
                  </a:lnTo>
                  <a:lnTo>
                    <a:pt x="2202011" y="361965"/>
                  </a:lnTo>
                  <a:lnTo>
                    <a:pt x="2164481" y="326815"/>
                  </a:lnTo>
                  <a:lnTo>
                    <a:pt x="2126404" y="293586"/>
                  </a:lnTo>
                  <a:lnTo>
                    <a:pt x="2087734" y="262254"/>
                  </a:lnTo>
                  <a:lnTo>
                    <a:pt x="2048422" y="232797"/>
                  </a:lnTo>
                  <a:lnTo>
                    <a:pt x="2008422" y="205191"/>
                  </a:lnTo>
                  <a:lnTo>
                    <a:pt x="1967687" y="179413"/>
                  </a:lnTo>
                  <a:lnTo>
                    <a:pt x="1926170" y="155438"/>
                  </a:lnTo>
                  <a:lnTo>
                    <a:pt x="1883823" y="133244"/>
                  </a:lnTo>
                  <a:lnTo>
                    <a:pt x="1840599" y="112807"/>
                  </a:lnTo>
                  <a:lnTo>
                    <a:pt x="1796452" y="94103"/>
                  </a:lnTo>
                  <a:lnTo>
                    <a:pt x="1751333" y="77110"/>
                  </a:lnTo>
                  <a:lnTo>
                    <a:pt x="1705196" y="61803"/>
                  </a:lnTo>
                  <a:lnTo>
                    <a:pt x="1657994" y="48158"/>
                  </a:lnTo>
                  <a:lnTo>
                    <a:pt x="1609679" y="36154"/>
                  </a:lnTo>
                  <a:lnTo>
                    <a:pt x="1560205" y="25765"/>
                  </a:lnTo>
                  <a:lnTo>
                    <a:pt x="1509524" y="16969"/>
                  </a:lnTo>
                  <a:lnTo>
                    <a:pt x="1457589" y="9743"/>
                  </a:lnTo>
                  <a:lnTo>
                    <a:pt x="1409891" y="4759"/>
                  </a:lnTo>
                  <a:lnTo>
                    <a:pt x="1362418" y="1520"/>
                  </a:lnTo>
                  <a:lnTo>
                    <a:pt x="131520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036431" y="7857809"/>
              <a:ext cx="1308735" cy="156210"/>
            </a:xfrm>
            <a:custGeom>
              <a:avLst/>
              <a:gdLst/>
              <a:ahLst/>
              <a:cxnLst/>
              <a:rect l="l" t="t" r="r" b="b"/>
              <a:pathLst>
                <a:path w="1308734" h="156209">
                  <a:moveTo>
                    <a:pt x="9758" y="0"/>
                  </a:moveTo>
                  <a:lnTo>
                    <a:pt x="5261" y="40096"/>
                  </a:lnTo>
                  <a:lnTo>
                    <a:pt x="2236" y="77830"/>
                  </a:lnTo>
                  <a:lnTo>
                    <a:pt x="533" y="115641"/>
                  </a:lnTo>
                  <a:lnTo>
                    <a:pt x="0" y="155974"/>
                  </a:lnTo>
                  <a:lnTo>
                    <a:pt x="1308588" y="155974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/>
          <p:nvPr/>
        </p:nvSpPr>
        <p:spPr>
          <a:xfrm>
            <a:off x="9776940" y="719642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0038753" y="8448619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8387243" y="7793351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8868597" y="6706634"/>
            <a:ext cx="7407275" cy="2618105"/>
            <a:chOff x="8868597" y="6706634"/>
            <a:chExt cx="7407275" cy="2618105"/>
          </a:xfrm>
        </p:grpSpPr>
        <p:sp>
          <p:nvSpPr>
            <p:cNvPr id="37" name="object 37" descr=""/>
            <p:cNvSpPr/>
            <p:nvPr/>
          </p:nvSpPr>
          <p:spPr>
            <a:xfrm>
              <a:off x="8873994" y="7947432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 h="0">
                  <a:moveTo>
                    <a:pt x="0" y="0"/>
                  </a:moveTo>
                  <a:lnTo>
                    <a:pt x="162445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4969393" y="6771243"/>
              <a:ext cx="1306830" cy="1242695"/>
            </a:xfrm>
            <a:custGeom>
              <a:avLst/>
              <a:gdLst/>
              <a:ahLst/>
              <a:cxnLst/>
              <a:rect l="l" t="t" r="r" b="b"/>
              <a:pathLst>
                <a:path w="1306830" h="1242695">
                  <a:moveTo>
                    <a:pt x="403704" y="0"/>
                  </a:moveTo>
                  <a:lnTo>
                    <a:pt x="0" y="1242475"/>
                  </a:lnTo>
                  <a:lnTo>
                    <a:pt x="1306420" y="1242475"/>
                  </a:lnTo>
                  <a:lnTo>
                    <a:pt x="1305558" y="1193226"/>
                  </a:lnTo>
                  <a:lnTo>
                    <a:pt x="1302985" y="1144450"/>
                  </a:lnTo>
                  <a:lnTo>
                    <a:pt x="1298723" y="1096178"/>
                  </a:lnTo>
                  <a:lnTo>
                    <a:pt x="1292796" y="1048439"/>
                  </a:lnTo>
                  <a:lnTo>
                    <a:pt x="1285224" y="1001266"/>
                  </a:lnTo>
                  <a:lnTo>
                    <a:pt x="1276031" y="954687"/>
                  </a:lnTo>
                  <a:lnTo>
                    <a:pt x="1265238" y="908733"/>
                  </a:lnTo>
                  <a:lnTo>
                    <a:pt x="1252868" y="863436"/>
                  </a:lnTo>
                  <a:lnTo>
                    <a:pt x="1238942" y="818825"/>
                  </a:lnTo>
                  <a:lnTo>
                    <a:pt x="1223484" y="774932"/>
                  </a:lnTo>
                  <a:lnTo>
                    <a:pt x="1206515" y="731786"/>
                  </a:lnTo>
                  <a:lnTo>
                    <a:pt x="1188057" y="689419"/>
                  </a:lnTo>
                  <a:lnTo>
                    <a:pt x="1168133" y="647860"/>
                  </a:lnTo>
                  <a:lnTo>
                    <a:pt x="1146764" y="607141"/>
                  </a:lnTo>
                  <a:lnTo>
                    <a:pt x="1123974" y="567291"/>
                  </a:lnTo>
                  <a:lnTo>
                    <a:pt x="1099783" y="528342"/>
                  </a:lnTo>
                  <a:lnTo>
                    <a:pt x="1074215" y="490324"/>
                  </a:lnTo>
                  <a:lnTo>
                    <a:pt x="1047292" y="453267"/>
                  </a:lnTo>
                  <a:lnTo>
                    <a:pt x="1019035" y="417203"/>
                  </a:lnTo>
                  <a:lnTo>
                    <a:pt x="989467" y="382161"/>
                  </a:lnTo>
                  <a:lnTo>
                    <a:pt x="958610" y="348172"/>
                  </a:lnTo>
                  <a:lnTo>
                    <a:pt x="926486" y="315266"/>
                  </a:lnTo>
                  <a:lnTo>
                    <a:pt x="893118" y="283475"/>
                  </a:lnTo>
                  <a:lnTo>
                    <a:pt x="858528" y="252828"/>
                  </a:lnTo>
                  <a:lnTo>
                    <a:pt x="822737" y="223357"/>
                  </a:lnTo>
                  <a:lnTo>
                    <a:pt x="785769" y="195091"/>
                  </a:lnTo>
                  <a:lnTo>
                    <a:pt x="747644" y="168062"/>
                  </a:lnTo>
                  <a:lnTo>
                    <a:pt x="708386" y="142300"/>
                  </a:lnTo>
                  <a:lnTo>
                    <a:pt x="668017" y="117835"/>
                  </a:lnTo>
                  <a:lnTo>
                    <a:pt x="626559" y="94698"/>
                  </a:lnTo>
                  <a:lnTo>
                    <a:pt x="584033" y="72919"/>
                  </a:lnTo>
                  <a:lnTo>
                    <a:pt x="540463" y="52529"/>
                  </a:lnTo>
                  <a:lnTo>
                    <a:pt x="495870" y="33559"/>
                  </a:lnTo>
                  <a:lnTo>
                    <a:pt x="450276" y="16039"/>
                  </a:lnTo>
                  <a:lnTo>
                    <a:pt x="40370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3658089" y="6706634"/>
              <a:ext cx="2618105" cy="2618105"/>
            </a:xfrm>
            <a:custGeom>
              <a:avLst/>
              <a:gdLst/>
              <a:ahLst/>
              <a:cxnLst/>
              <a:rect l="l" t="t" r="r" b="b"/>
              <a:pathLst>
                <a:path w="2618105" h="2618104">
                  <a:moveTo>
                    <a:pt x="1308860" y="0"/>
                  </a:moveTo>
                  <a:lnTo>
                    <a:pt x="1260877" y="863"/>
                  </a:lnTo>
                  <a:lnTo>
                    <a:pt x="1213328" y="3433"/>
                  </a:lnTo>
                  <a:lnTo>
                    <a:pt x="1166245" y="7680"/>
                  </a:lnTo>
                  <a:lnTo>
                    <a:pt x="1119655" y="13574"/>
                  </a:lnTo>
                  <a:lnTo>
                    <a:pt x="1073590" y="21087"/>
                  </a:lnTo>
                  <a:lnTo>
                    <a:pt x="1028078" y="30188"/>
                  </a:lnTo>
                  <a:lnTo>
                    <a:pt x="983148" y="40848"/>
                  </a:lnTo>
                  <a:lnTo>
                    <a:pt x="938832" y="53037"/>
                  </a:lnTo>
                  <a:lnTo>
                    <a:pt x="895157" y="66726"/>
                  </a:lnTo>
                  <a:lnTo>
                    <a:pt x="852155" y="81885"/>
                  </a:lnTo>
                  <a:lnTo>
                    <a:pt x="809853" y="98484"/>
                  </a:lnTo>
                  <a:lnTo>
                    <a:pt x="768282" y="116495"/>
                  </a:lnTo>
                  <a:lnTo>
                    <a:pt x="727472" y="135887"/>
                  </a:lnTo>
                  <a:lnTo>
                    <a:pt x="687452" y="156630"/>
                  </a:lnTo>
                  <a:lnTo>
                    <a:pt x="648251" y="178696"/>
                  </a:lnTo>
                  <a:lnTo>
                    <a:pt x="609900" y="202055"/>
                  </a:lnTo>
                  <a:lnTo>
                    <a:pt x="572427" y="226677"/>
                  </a:lnTo>
                  <a:lnTo>
                    <a:pt x="535862" y="252532"/>
                  </a:lnTo>
                  <a:lnTo>
                    <a:pt x="500235" y="279592"/>
                  </a:lnTo>
                  <a:lnTo>
                    <a:pt x="465576" y="307826"/>
                  </a:lnTo>
                  <a:lnTo>
                    <a:pt x="431914" y="337204"/>
                  </a:lnTo>
                  <a:lnTo>
                    <a:pt x="399278" y="367698"/>
                  </a:lnTo>
                  <a:lnTo>
                    <a:pt x="367698" y="399278"/>
                  </a:lnTo>
                  <a:lnTo>
                    <a:pt x="337204" y="431914"/>
                  </a:lnTo>
                  <a:lnTo>
                    <a:pt x="307826" y="465576"/>
                  </a:lnTo>
                  <a:lnTo>
                    <a:pt x="279592" y="500235"/>
                  </a:lnTo>
                  <a:lnTo>
                    <a:pt x="252532" y="535862"/>
                  </a:lnTo>
                  <a:lnTo>
                    <a:pt x="226677" y="572427"/>
                  </a:lnTo>
                  <a:lnTo>
                    <a:pt x="202055" y="609900"/>
                  </a:lnTo>
                  <a:lnTo>
                    <a:pt x="178696" y="648251"/>
                  </a:lnTo>
                  <a:lnTo>
                    <a:pt x="156630" y="687452"/>
                  </a:lnTo>
                  <a:lnTo>
                    <a:pt x="135887" y="727472"/>
                  </a:lnTo>
                  <a:lnTo>
                    <a:pt x="116495" y="768282"/>
                  </a:lnTo>
                  <a:lnTo>
                    <a:pt x="98484" y="809853"/>
                  </a:lnTo>
                  <a:lnTo>
                    <a:pt x="81885" y="852155"/>
                  </a:lnTo>
                  <a:lnTo>
                    <a:pt x="66726" y="895157"/>
                  </a:lnTo>
                  <a:lnTo>
                    <a:pt x="53037" y="938832"/>
                  </a:lnTo>
                  <a:lnTo>
                    <a:pt x="40848" y="983148"/>
                  </a:lnTo>
                  <a:lnTo>
                    <a:pt x="30188" y="1028078"/>
                  </a:lnTo>
                  <a:lnTo>
                    <a:pt x="21087" y="1073590"/>
                  </a:lnTo>
                  <a:lnTo>
                    <a:pt x="13574" y="1119655"/>
                  </a:lnTo>
                  <a:lnTo>
                    <a:pt x="7680" y="1166245"/>
                  </a:lnTo>
                  <a:lnTo>
                    <a:pt x="3433" y="1213328"/>
                  </a:lnTo>
                  <a:lnTo>
                    <a:pt x="863" y="1260877"/>
                  </a:lnTo>
                  <a:lnTo>
                    <a:pt x="0" y="1308860"/>
                  </a:lnTo>
                  <a:lnTo>
                    <a:pt x="863" y="1356844"/>
                  </a:lnTo>
                  <a:lnTo>
                    <a:pt x="3433" y="1404392"/>
                  </a:lnTo>
                  <a:lnTo>
                    <a:pt x="7680" y="1451476"/>
                  </a:lnTo>
                  <a:lnTo>
                    <a:pt x="13574" y="1498065"/>
                  </a:lnTo>
                  <a:lnTo>
                    <a:pt x="21087" y="1544131"/>
                  </a:lnTo>
                  <a:lnTo>
                    <a:pt x="30188" y="1589643"/>
                  </a:lnTo>
                  <a:lnTo>
                    <a:pt x="40848" y="1634572"/>
                  </a:lnTo>
                  <a:lnTo>
                    <a:pt x="53037" y="1678889"/>
                  </a:lnTo>
                  <a:lnTo>
                    <a:pt x="66726" y="1722563"/>
                  </a:lnTo>
                  <a:lnTo>
                    <a:pt x="81885" y="1765566"/>
                  </a:lnTo>
                  <a:lnTo>
                    <a:pt x="98484" y="1807867"/>
                  </a:lnTo>
                  <a:lnTo>
                    <a:pt x="116495" y="1849438"/>
                  </a:lnTo>
                  <a:lnTo>
                    <a:pt x="135887" y="1890248"/>
                  </a:lnTo>
                  <a:lnTo>
                    <a:pt x="156630" y="1930268"/>
                  </a:lnTo>
                  <a:lnTo>
                    <a:pt x="178696" y="1969469"/>
                  </a:lnTo>
                  <a:lnTo>
                    <a:pt x="202055" y="2007821"/>
                  </a:lnTo>
                  <a:lnTo>
                    <a:pt x="226677" y="2045294"/>
                  </a:lnTo>
                  <a:lnTo>
                    <a:pt x="252532" y="2081858"/>
                  </a:lnTo>
                  <a:lnTo>
                    <a:pt x="279592" y="2117485"/>
                  </a:lnTo>
                  <a:lnTo>
                    <a:pt x="307826" y="2152144"/>
                  </a:lnTo>
                  <a:lnTo>
                    <a:pt x="337204" y="2185807"/>
                  </a:lnTo>
                  <a:lnTo>
                    <a:pt x="367698" y="2218442"/>
                  </a:lnTo>
                  <a:lnTo>
                    <a:pt x="399278" y="2250022"/>
                  </a:lnTo>
                  <a:lnTo>
                    <a:pt x="431914" y="2280516"/>
                  </a:lnTo>
                  <a:lnTo>
                    <a:pt x="465576" y="2309895"/>
                  </a:lnTo>
                  <a:lnTo>
                    <a:pt x="500235" y="2338128"/>
                  </a:lnTo>
                  <a:lnTo>
                    <a:pt x="535862" y="2365188"/>
                  </a:lnTo>
                  <a:lnTo>
                    <a:pt x="572427" y="2391043"/>
                  </a:lnTo>
                  <a:lnTo>
                    <a:pt x="609900" y="2415665"/>
                  </a:lnTo>
                  <a:lnTo>
                    <a:pt x="648251" y="2439024"/>
                  </a:lnTo>
                  <a:lnTo>
                    <a:pt x="687452" y="2461090"/>
                  </a:lnTo>
                  <a:lnTo>
                    <a:pt x="727472" y="2481834"/>
                  </a:lnTo>
                  <a:lnTo>
                    <a:pt x="768282" y="2501226"/>
                  </a:lnTo>
                  <a:lnTo>
                    <a:pt x="809853" y="2519236"/>
                  </a:lnTo>
                  <a:lnTo>
                    <a:pt x="852155" y="2535836"/>
                  </a:lnTo>
                  <a:lnTo>
                    <a:pt x="895157" y="2550995"/>
                  </a:lnTo>
                  <a:lnTo>
                    <a:pt x="938832" y="2564683"/>
                  </a:lnTo>
                  <a:lnTo>
                    <a:pt x="983148" y="2576873"/>
                  </a:lnTo>
                  <a:lnTo>
                    <a:pt x="1028078" y="2587532"/>
                  </a:lnTo>
                  <a:lnTo>
                    <a:pt x="1073590" y="2596633"/>
                  </a:lnTo>
                  <a:lnTo>
                    <a:pt x="1119655" y="2604146"/>
                  </a:lnTo>
                  <a:lnTo>
                    <a:pt x="1166245" y="2610041"/>
                  </a:lnTo>
                  <a:lnTo>
                    <a:pt x="1213328" y="2614288"/>
                  </a:lnTo>
                  <a:lnTo>
                    <a:pt x="1260877" y="2616858"/>
                  </a:lnTo>
                  <a:lnTo>
                    <a:pt x="1308860" y="2617721"/>
                  </a:lnTo>
                  <a:lnTo>
                    <a:pt x="1356844" y="2616858"/>
                  </a:lnTo>
                  <a:lnTo>
                    <a:pt x="1404392" y="2614288"/>
                  </a:lnTo>
                  <a:lnTo>
                    <a:pt x="1451476" y="2610041"/>
                  </a:lnTo>
                  <a:lnTo>
                    <a:pt x="1498065" y="2604146"/>
                  </a:lnTo>
                  <a:lnTo>
                    <a:pt x="1544131" y="2596633"/>
                  </a:lnTo>
                  <a:lnTo>
                    <a:pt x="1589643" y="2587532"/>
                  </a:lnTo>
                  <a:lnTo>
                    <a:pt x="1634572" y="2576873"/>
                  </a:lnTo>
                  <a:lnTo>
                    <a:pt x="1678889" y="2564683"/>
                  </a:lnTo>
                  <a:lnTo>
                    <a:pt x="1722563" y="2550995"/>
                  </a:lnTo>
                  <a:lnTo>
                    <a:pt x="1765566" y="2535836"/>
                  </a:lnTo>
                  <a:lnTo>
                    <a:pt x="1807867" y="2519236"/>
                  </a:lnTo>
                  <a:lnTo>
                    <a:pt x="1849438" y="2501226"/>
                  </a:lnTo>
                  <a:lnTo>
                    <a:pt x="1890248" y="2481834"/>
                  </a:lnTo>
                  <a:lnTo>
                    <a:pt x="1930268" y="2461090"/>
                  </a:lnTo>
                  <a:lnTo>
                    <a:pt x="1969469" y="2439024"/>
                  </a:lnTo>
                  <a:lnTo>
                    <a:pt x="2007821" y="2415665"/>
                  </a:lnTo>
                  <a:lnTo>
                    <a:pt x="2045294" y="2391043"/>
                  </a:lnTo>
                  <a:lnTo>
                    <a:pt x="2081858" y="2365188"/>
                  </a:lnTo>
                  <a:lnTo>
                    <a:pt x="2117485" y="2338128"/>
                  </a:lnTo>
                  <a:lnTo>
                    <a:pt x="2152144" y="2309895"/>
                  </a:lnTo>
                  <a:lnTo>
                    <a:pt x="2185807" y="2280516"/>
                  </a:lnTo>
                  <a:lnTo>
                    <a:pt x="2218442" y="2250022"/>
                  </a:lnTo>
                  <a:lnTo>
                    <a:pt x="2250022" y="2218442"/>
                  </a:lnTo>
                  <a:lnTo>
                    <a:pt x="2280516" y="2185807"/>
                  </a:lnTo>
                  <a:lnTo>
                    <a:pt x="2309895" y="2152144"/>
                  </a:lnTo>
                  <a:lnTo>
                    <a:pt x="2338128" y="2117485"/>
                  </a:lnTo>
                  <a:lnTo>
                    <a:pt x="2365188" y="2081858"/>
                  </a:lnTo>
                  <a:lnTo>
                    <a:pt x="2391043" y="2045294"/>
                  </a:lnTo>
                  <a:lnTo>
                    <a:pt x="2415665" y="2007821"/>
                  </a:lnTo>
                  <a:lnTo>
                    <a:pt x="2439024" y="1969469"/>
                  </a:lnTo>
                  <a:lnTo>
                    <a:pt x="2461090" y="1930268"/>
                  </a:lnTo>
                  <a:lnTo>
                    <a:pt x="2481834" y="1890248"/>
                  </a:lnTo>
                  <a:lnTo>
                    <a:pt x="2501226" y="1849438"/>
                  </a:lnTo>
                  <a:lnTo>
                    <a:pt x="2519236" y="1807867"/>
                  </a:lnTo>
                  <a:lnTo>
                    <a:pt x="2535836" y="1765566"/>
                  </a:lnTo>
                  <a:lnTo>
                    <a:pt x="2550995" y="1722563"/>
                  </a:lnTo>
                  <a:lnTo>
                    <a:pt x="2564683" y="1678889"/>
                  </a:lnTo>
                  <a:lnTo>
                    <a:pt x="2576873" y="1634572"/>
                  </a:lnTo>
                  <a:lnTo>
                    <a:pt x="2587532" y="1589643"/>
                  </a:lnTo>
                  <a:lnTo>
                    <a:pt x="2596633" y="1544131"/>
                  </a:lnTo>
                  <a:lnTo>
                    <a:pt x="2604146" y="1498065"/>
                  </a:lnTo>
                  <a:lnTo>
                    <a:pt x="2610041" y="1451476"/>
                  </a:lnTo>
                  <a:lnTo>
                    <a:pt x="2614288" y="1404392"/>
                  </a:lnTo>
                  <a:lnTo>
                    <a:pt x="2616858" y="1356844"/>
                  </a:lnTo>
                  <a:lnTo>
                    <a:pt x="2617721" y="1308860"/>
                  </a:lnTo>
                  <a:lnTo>
                    <a:pt x="1308860" y="1308860"/>
                  </a:lnTo>
                  <a:lnTo>
                    <a:pt x="1713319" y="64060"/>
                  </a:lnTo>
                  <a:lnTo>
                    <a:pt x="1662394" y="48480"/>
                  </a:lnTo>
                  <a:lnTo>
                    <a:pt x="1612448" y="35202"/>
                  </a:lnTo>
                  <a:lnTo>
                    <a:pt x="1563043" y="24157"/>
                  </a:lnTo>
                  <a:lnTo>
                    <a:pt x="1513744" y="15275"/>
                  </a:lnTo>
                  <a:lnTo>
                    <a:pt x="1464113" y="8488"/>
                  </a:lnTo>
                  <a:lnTo>
                    <a:pt x="1413713" y="3726"/>
                  </a:lnTo>
                  <a:lnTo>
                    <a:pt x="1362108" y="920"/>
                  </a:lnTo>
                  <a:lnTo>
                    <a:pt x="130886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15333924" y="7384262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4138023" y="8086439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6456528" y="7855996"/>
            <a:ext cx="58864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N/A</a:t>
            </a:r>
            <a:endParaRPr sz="2300">
              <a:latin typeface="Avenir LT 65 Medium"/>
              <a:cs typeface="Avenir LT 65 Medium"/>
            </a:endParaRPr>
          </a:p>
        </p:txBody>
      </p:sp>
      <p:pic>
        <p:nvPicPr>
          <p:cNvPr id="43" name="object 4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19706"/>
            <a:ext cx="6952667" cy="5088850"/>
          </a:xfrm>
          <a:prstGeom prst="rect">
            <a:avLst/>
          </a:prstGeom>
        </p:spPr>
      </p:pic>
      <p:grpSp>
        <p:nvGrpSpPr>
          <p:cNvPr id="44" name="object 44" descr=""/>
          <p:cNvGrpSpPr/>
          <p:nvPr/>
        </p:nvGrpSpPr>
        <p:grpSpPr>
          <a:xfrm>
            <a:off x="13658088" y="3266997"/>
            <a:ext cx="2618105" cy="2618105"/>
            <a:chOff x="13658088" y="3266997"/>
            <a:chExt cx="2618105" cy="2618105"/>
          </a:xfrm>
        </p:grpSpPr>
        <p:sp>
          <p:nvSpPr>
            <p:cNvPr id="45" name="object 45" descr=""/>
            <p:cNvSpPr/>
            <p:nvPr/>
          </p:nvSpPr>
          <p:spPr>
            <a:xfrm>
              <a:off x="14972415" y="3807968"/>
              <a:ext cx="1303655" cy="766445"/>
            </a:xfrm>
            <a:custGeom>
              <a:avLst/>
              <a:gdLst/>
              <a:ahLst/>
              <a:cxnLst/>
              <a:rect l="l" t="t" r="r" b="b"/>
              <a:pathLst>
                <a:path w="1303655" h="766445">
                  <a:moveTo>
                    <a:pt x="1054470" y="0"/>
                  </a:moveTo>
                  <a:lnTo>
                    <a:pt x="0" y="766112"/>
                  </a:lnTo>
                  <a:lnTo>
                    <a:pt x="1303394" y="766112"/>
                  </a:lnTo>
                  <a:lnTo>
                    <a:pt x="1302454" y="712729"/>
                  </a:lnTo>
                  <a:lnTo>
                    <a:pt x="1299623" y="660261"/>
                  </a:lnTo>
                  <a:lnTo>
                    <a:pt x="1294889" y="608669"/>
                  </a:lnTo>
                  <a:lnTo>
                    <a:pt x="1288241" y="557913"/>
                  </a:lnTo>
                  <a:lnTo>
                    <a:pt x="1279664" y="507956"/>
                  </a:lnTo>
                  <a:lnTo>
                    <a:pt x="1269147" y="458758"/>
                  </a:lnTo>
                  <a:lnTo>
                    <a:pt x="1256677" y="410280"/>
                  </a:lnTo>
                  <a:lnTo>
                    <a:pt x="1242240" y="362485"/>
                  </a:lnTo>
                  <a:lnTo>
                    <a:pt x="1225826" y="315332"/>
                  </a:lnTo>
                  <a:lnTo>
                    <a:pt x="1207421" y="268783"/>
                  </a:lnTo>
                  <a:lnTo>
                    <a:pt x="1187012" y="222799"/>
                  </a:lnTo>
                  <a:lnTo>
                    <a:pt x="1164586" y="177341"/>
                  </a:lnTo>
                  <a:lnTo>
                    <a:pt x="1140132" y="132372"/>
                  </a:lnTo>
                  <a:lnTo>
                    <a:pt x="1113636" y="87851"/>
                  </a:lnTo>
                  <a:lnTo>
                    <a:pt x="1085087" y="43740"/>
                  </a:lnTo>
                  <a:lnTo>
                    <a:pt x="105447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3658088" y="3266997"/>
              <a:ext cx="2618105" cy="2618105"/>
            </a:xfrm>
            <a:custGeom>
              <a:avLst/>
              <a:gdLst/>
              <a:ahLst/>
              <a:cxnLst/>
              <a:rect l="l" t="t" r="r" b="b"/>
              <a:pathLst>
                <a:path w="2618105" h="2618104">
                  <a:moveTo>
                    <a:pt x="1308860" y="0"/>
                  </a:moveTo>
                  <a:lnTo>
                    <a:pt x="1260877" y="863"/>
                  </a:lnTo>
                  <a:lnTo>
                    <a:pt x="1213328" y="3433"/>
                  </a:lnTo>
                  <a:lnTo>
                    <a:pt x="1166245" y="7680"/>
                  </a:lnTo>
                  <a:lnTo>
                    <a:pt x="1119655" y="13574"/>
                  </a:lnTo>
                  <a:lnTo>
                    <a:pt x="1073590" y="21087"/>
                  </a:lnTo>
                  <a:lnTo>
                    <a:pt x="1028078" y="30188"/>
                  </a:lnTo>
                  <a:lnTo>
                    <a:pt x="983148" y="40848"/>
                  </a:lnTo>
                  <a:lnTo>
                    <a:pt x="938832" y="53038"/>
                  </a:lnTo>
                  <a:lnTo>
                    <a:pt x="895157" y="66727"/>
                  </a:lnTo>
                  <a:lnTo>
                    <a:pt x="852155" y="81886"/>
                  </a:lnTo>
                  <a:lnTo>
                    <a:pt x="809853" y="98486"/>
                  </a:lnTo>
                  <a:lnTo>
                    <a:pt x="768282" y="116496"/>
                  </a:lnTo>
                  <a:lnTo>
                    <a:pt x="727472" y="135888"/>
                  </a:lnTo>
                  <a:lnTo>
                    <a:pt x="687452" y="156632"/>
                  </a:lnTo>
                  <a:lnTo>
                    <a:pt x="648251" y="178699"/>
                  </a:lnTo>
                  <a:lnTo>
                    <a:pt x="609900" y="202058"/>
                  </a:lnTo>
                  <a:lnTo>
                    <a:pt x="572427" y="226680"/>
                  </a:lnTo>
                  <a:lnTo>
                    <a:pt x="535862" y="252535"/>
                  </a:lnTo>
                  <a:lnTo>
                    <a:pt x="500235" y="279595"/>
                  </a:lnTo>
                  <a:lnTo>
                    <a:pt x="465576" y="307829"/>
                  </a:lnTo>
                  <a:lnTo>
                    <a:pt x="431914" y="337208"/>
                  </a:lnTo>
                  <a:lnTo>
                    <a:pt x="399278" y="367702"/>
                  </a:lnTo>
                  <a:lnTo>
                    <a:pt x="367698" y="399282"/>
                  </a:lnTo>
                  <a:lnTo>
                    <a:pt x="337204" y="431918"/>
                  </a:lnTo>
                  <a:lnTo>
                    <a:pt x="307826" y="465580"/>
                  </a:lnTo>
                  <a:lnTo>
                    <a:pt x="279592" y="500240"/>
                  </a:lnTo>
                  <a:lnTo>
                    <a:pt x="252532" y="535867"/>
                  </a:lnTo>
                  <a:lnTo>
                    <a:pt x="226677" y="572431"/>
                  </a:lnTo>
                  <a:lnTo>
                    <a:pt x="202055" y="609904"/>
                  </a:lnTo>
                  <a:lnTo>
                    <a:pt x="178696" y="648256"/>
                  </a:lnTo>
                  <a:lnTo>
                    <a:pt x="156630" y="687457"/>
                  </a:lnTo>
                  <a:lnTo>
                    <a:pt x="135887" y="727477"/>
                  </a:lnTo>
                  <a:lnTo>
                    <a:pt x="116495" y="768287"/>
                  </a:lnTo>
                  <a:lnTo>
                    <a:pt x="98484" y="809857"/>
                  </a:lnTo>
                  <a:lnTo>
                    <a:pt x="81885" y="852159"/>
                  </a:lnTo>
                  <a:lnTo>
                    <a:pt x="66726" y="895161"/>
                  </a:lnTo>
                  <a:lnTo>
                    <a:pt x="53037" y="938836"/>
                  </a:lnTo>
                  <a:lnTo>
                    <a:pt x="40848" y="983152"/>
                  </a:lnTo>
                  <a:lnTo>
                    <a:pt x="30188" y="1028081"/>
                  </a:lnTo>
                  <a:lnTo>
                    <a:pt x="21087" y="1073592"/>
                  </a:lnTo>
                  <a:lnTo>
                    <a:pt x="13574" y="1119658"/>
                  </a:lnTo>
                  <a:lnTo>
                    <a:pt x="7680" y="1166246"/>
                  </a:lnTo>
                  <a:lnTo>
                    <a:pt x="3433" y="1213330"/>
                  </a:lnTo>
                  <a:lnTo>
                    <a:pt x="863" y="1260877"/>
                  </a:lnTo>
                  <a:lnTo>
                    <a:pt x="0" y="1308860"/>
                  </a:lnTo>
                  <a:lnTo>
                    <a:pt x="863" y="1356844"/>
                  </a:lnTo>
                  <a:lnTo>
                    <a:pt x="3433" y="1404392"/>
                  </a:lnTo>
                  <a:lnTo>
                    <a:pt x="7680" y="1451476"/>
                  </a:lnTo>
                  <a:lnTo>
                    <a:pt x="13574" y="1498065"/>
                  </a:lnTo>
                  <a:lnTo>
                    <a:pt x="21087" y="1544131"/>
                  </a:lnTo>
                  <a:lnTo>
                    <a:pt x="30188" y="1589643"/>
                  </a:lnTo>
                  <a:lnTo>
                    <a:pt x="40848" y="1634572"/>
                  </a:lnTo>
                  <a:lnTo>
                    <a:pt x="53037" y="1678889"/>
                  </a:lnTo>
                  <a:lnTo>
                    <a:pt x="66726" y="1722563"/>
                  </a:lnTo>
                  <a:lnTo>
                    <a:pt x="81885" y="1765566"/>
                  </a:lnTo>
                  <a:lnTo>
                    <a:pt x="98484" y="1807867"/>
                  </a:lnTo>
                  <a:lnTo>
                    <a:pt x="116495" y="1849438"/>
                  </a:lnTo>
                  <a:lnTo>
                    <a:pt x="135887" y="1890248"/>
                  </a:lnTo>
                  <a:lnTo>
                    <a:pt x="156630" y="1930268"/>
                  </a:lnTo>
                  <a:lnTo>
                    <a:pt x="178696" y="1969469"/>
                  </a:lnTo>
                  <a:lnTo>
                    <a:pt x="202055" y="2007821"/>
                  </a:lnTo>
                  <a:lnTo>
                    <a:pt x="226677" y="2045294"/>
                  </a:lnTo>
                  <a:lnTo>
                    <a:pt x="252532" y="2081858"/>
                  </a:lnTo>
                  <a:lnTo>
                    <a:pt x="279592" y="2117485"/>
                  </a:lnTo>
                  <a:lnTo>
                    <a:pt x="307826" y="2152144"/>
                  </a:lnTo>
                  <a:lnTo>
                    <a:pt x="337204" y="2185807"/>
                  </a:lnTo>
                  <a:lnTo>
                    <a:pt x="367698" y="2218442"/>
                  </a:lnTo>
                  <a:lnTo>
                    <a:pt x="399278" y="2250022"/>
                  </a:lnTo>
                  <a:lnTo>
                    <a:pt x="431914" y="2280516"/>
                  </a:lnTo>
                  <a:lnTo>
                    <a:pt x="465576" y="2309895"/>
                  </a:lnTo>
                  <a:lnTo>
                    <a:pt x="500235" y="2338128"/>
                  </a:lnTo>
                  <a:lnTo>
                    <a:pt x="535862" y="2365188"/>
                  </a:lnTo>
                  <a:lnTo>
                    <a:pt x="572427" y="2391043"/>
                  </a:lnTo>
                  <a:lnTo>
                    <a:pt x="609900" y="2415665"/>
                  </a:lnTo>
                  <a:lnTo>
                    <a:pt x="648251" y="2439024"/>
                  </a:lnTo>
                  <a:lnTo>
                    <a:pt x="687452" y="2461090"/>
                  </a:lnTo>
                  <a:lnTo>
                    <a:pt x="727472" y="2481834"/>
                  </a:lnTo>
                  <a:lnTo>
                    <a:pt x="768282" y="2501226"/>
                  </a:lnTo>
                  <a:lnTo>
                    <a:pt x="809853" y="2519236"/>
                  </a:lnTo>
                  <a:lnTo>
                    <a:pt x="852155" y="2535836"/>
                  </a:lnTo>
                  <a:lnTo>
                    <a:pt x="895157" y="2550995"/>
                  </a:lnTo>
                  <a:lnTo>
                    <a:pt x="938832" y="2564683"/>
                  </a:lnTo>
                  <a:lnTo>
                    <a:pt x="983148" y="2576873"/>
                  </a:lnTo>
                  <a:lnTo>
                    <a:pt x="1028078" y="2587532"/>
                  </a:lnTo>
                  <a:lnTo>
                    <a:pt x="1073590" y="2596633"/>
                  </a:lnTo>
                  <a:lnTo>
                    <a:pt x="1119655" y="2604146"/>
                  </a:lnTo>
                  <a:lnTo>
                    <a:pt x="1166245" y="2610041"/>
                  </a:lnTo>
                  <a:lnTo>
                    <a:pt x="1213328" y="2614288"/>
                  </a:lnTo>
                  <a:lnTo>
                    <a:pt x="1260877" y="2616858"/>
                  </a:lnTo>
                  <a:lnTo>
                    <a:pt x="1308860" y="2617721"/>
                  </a:lnTo>
                  <a:lnTo>
                    <a:pt x="1356843" y="2616858"/>
                  </a:lnTo>
                  <a:lnTo>
                    <a:pt x="1404391" y="2614288"/>
                  </a:lnTo>
                  <a:lnTo>
                    <a:pt x="1451474" y="2610041"/>
                  </a:lnTo>
                  <a:lnTo>
                    <a:pt x="1498063" y="2604146"/>
                  </a:lnTo>
                  <a:lnTo>
                    <a:pt x="1544128" y="2596633"/>
                  </a:lnTo>
                  <a:lnTo>
                    <a:pt x="1589640" y="2587532"/>
                  </a:lnTo>
                  <a:lnTo>
                    <a:pt x="1634568" y="2576873"/>
                  </a:lnTo>
                  <a:lnTo>
                    <a:pt x="1678885" y="2564683"/>
                  </a:lnTo>
                  <a:lnTo>
                    <a:pt x="1722559" y="2550995"/>
                  </a:lnTo>
                  <a:lnTo>
                    <a:pt x="1765562" y="2535836"/>
                  </a:lnTo>
                  <a:lnTo>
                    <a:pt x="1807863" y="2519236"/>
                  </a:lnTo>
                  <a:lnTo>
                    <a:pt x="1849433" y="2501226"/>
                  </a:lnTo>
                  <a:lnTo>
                    <a:pt x="1890244" y="2481834"/>
                  </a:lnTo>
                  <a:lnTo>
                    <a:pt x="1930264" y="2461090"/>
                  </a:lnTo>
                  <a:lnTo>
                    <a:pt x="1969464" y="2439024"/>
                  </a:lnTo>
                  <a:lnTo>
                    <a:pt x="2007816" y="2415665"/>
                  </a:lnTo>
                  <a:lnTo>
                    <a:pt x="2045289" y="2391043"/>
                  </a:lnTo>
                  <a:lnTo>
                    <a:pt x="2081854" y="2365188"/>
                  </a:lnTo>
                  <a:lnTo>
                    <a:pt x="2117480" y="2338128"/>
                  </a:lnTo>
                  <a:lnTo>
                    <a:pt x="2152140" y="2309895"/>
                  </a:lnTo>
                  <a:lnTo>
                    <a:pt x="2185802" y="2280516"/>
                  </a:lnTo>
                  <a:lnTo>
                    <a:pt x="2218438" y="2250022"/>
                  </a:lnTo>
                  <a:lnTo>
                    <a:pt x="2250018" y="2218442"/>
                  </a:lnTo>
                  <a:lnTo>
                    <a:pt x="2280512" y="2185807"/>
                  </a:lnTo>
                  <a:lnTo>
                    <a:pt x="2309891" y="2152144"/>
                  </a:lnTo>
                  <a:lnTo>
                    <a:pt x="2338125" y="2117485"/>
                  </a:lnTo>
                  <a:lnTo>
                    <a:pt x="2365185" y="2081858"/>
                  </a:lnTo>
                  <a:lnTo>
                    <a:pt x="2391041" y="2045294"/>
                  </a:lnTo>
                  <a:lnTo>
                    <a:pt x="2415663" y="2007821"/>
                  </a:lnTo>
                  <a:lnTo>
                    <a:pt x="2439022" y="1969469"/>
                  </a:lnTo>
                  <a:lnTo>
                    <a:pt x="2461088" y="1930268"/>
                  </a:lnTo>
                  <a:lnTo>
                    <a:pt x="2481832" y="1890248"/>
                  </a:lnTo>
                  <a:lnTo>
                    <a:pt x="2501224" y="1849438"/>
                  </a:lnTo>
                  <a:lnTo>
                    <a:pt x="2519235" y="1807867"/>
                  </a:lnTo>
                  <a:lnTo>
                    <a:pt x="2535834" y="1765566"/>
                  </a:lnTo>
                  <a:lnTo>
                    <a:pt x="2550994" y="1722563"/>
                  </a:lnTo>
                  <a:lnTo>
                    <a:pt x="2564683" y="1678889"/>
                  </a:lnTo>
                  <a:lnTo>
                    <a:pt x="2576872" y="1634572"/>
                  </a:lnTo>
                  <a:lnTo>
                    <a:pt x="2587532" y="1589643"/>
                  </a:lnTo>
                  <a:lnTo>
                    <a:pt x="2596633" y="1544131"/>
                  </a:lnTo>
                  <a:lnTo>
                    <a:pt x="2604146" y="1498065"/>
                  </a:lnTo>
                  <a:lnTo>
                    <a:pt x="2610041" y="1451476"/>
                  </a:lnTo>
                  <a:lnTo>
                    <a:pt x="2614288" y="1404392"/>
                  </a:lnTo>
                  <a:lnTo>
                    <a:pt x="2616858" y="1356844"/>
                  </a:lnTo>
                  <a:lnTo>
                    <a:pt x="2617721" y="1308860"/>
                  </a:lnTo>
                  <a:lnTo>
                    <a:pt x="1308860" y="1308860"/>
                  </a:lnTo>
                  <a:lnTo>
                    <a:pt x="2367749" y="539533"/>
                  </a:lnTo>
                  <a:lnTo>
                    <a:pt x="2336781" y="498466"/>
                  </a:lnTo>
                  <a:lnTo>
                    <a:pt x="2304671" y="458924"/>
                  </a:lnTo>
                  <a:lnTo>
                    <a:pt x="2271444" y="420921"/>
                  </a:lnTo>
                  <a:lnTo>
                    <a:pt x="2237126" y="384469"/>
                  </a:lnTo>
                  <a:lnTo>
                    <a:pt x="2201741" y="349580"/>
                  </a:lnTo>
                  <a:lnTo>
                    <a:pt x="2165314" y="316269"/>
                  </a:lnTo>
                  <a:lnTo>
                    <a:pt x="2127872" y="284547"/>
                  </a:lnTo>
                  <a:lnTo>
                    <a:pt x="2089438" y="254427"/>
                  </a:lnTo>
                  <a:lnTo>
                    <a:pt x="2050039" y="225922"/>
                  </a:lnTo>
                  <a:lnTo>
                    <a:pt x="2009699" y="199046"/>
                  </a:lnTo>
                  <a:lnTo>
                    <a:pt x="1968444" y="173810"/>
                  </a:lnTo>
                  <a:lnTo>
                    <a:pt x="1926298" y="150229"/>
                  </a:lnTo>
                  <a:lnTo>
                    <a:pt x="1883288" y="128314"/>
                  </a:lnTo>
                  <a:lnTo>
                    <a:pt x="1839438" y="108078"/>
                  </a:lnTo>
                  <a:lnTo>
                    <a:pt x="1794773" y="89534"/>
                  </a:lnTo>
                  <a:lnTo>
                    <a:pt x="1749318" y="72696"/>
                  </a:lnTo>
                  <a:lnTo>
                    <a:pt x="1703100" y="57576"/>
                  </a:lnTo>
                  <a:lnTo>
                    <a:pt x="1656142" y="44186"/>
                  </a:lnTo>
                  <a:lnTo>
                    <a:pt x="1608471" y="32540"/>
                  </a:lnTo>
                  <a:lnTo>
                    <a:pt x="1560110" y="22651"/>
                  </a:lnTo>
                  <a:lnTo>
                    <a:pt x="1511087" y="14531"/>
                  </a:lnTo>
                  <a:lnTo>
                    <a:pt x="1461425" y="8192"/>
                  </a:lnTo>
                  <a:lnTo>
                    <a:pt x="1411149" y="3649"/>
                  </a:lnTo>
                  <a:lnTo>
                    <a:pt x="1360286" y="914"/>
                  </a:lnTo>
                  <a:lnTo>
                    <a:pt x="130886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 descr=""/>
          <p:cNvSpPr txBox="1"/>
          <p:nvPr/>
        </p:nvSpPr>
        <p:spPr>
          <a:xfrm>
            <a:off x="15554036" y="4116056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4075212" y="4563163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6480206" y="4427126"/>
            <a:ext cx="71310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/>
          <p:nvPr/>
        </p:nvSpPr>
        <p:spPr>
          <a:xfrm>
            <a:off x="16275809" y="4581094"/>
            <a:ext cx="162560" cy="0"/>
          </a:xfrm>
          <a:custGeom>
            <a:avLst/>
            <a:gdLst/>
            <a:ahLst/>
            <a:cxnLst/>
            <a:rect l="l" t="t" r="r" b="b"/>
            <a:pathLst>
              <a:path w="162559" h="0">
                <a:moveTo>
                  <a:pt x="0" y="0"/>
                </a:moveTo>
                <a:lnTo>
                  <a:pt x="162445" y="0"/>
                </a:lnTo>
              </a:path>
            </a:pathLst>
          </a:custGeom>
          <a:ln w="10470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 txBox="1"/>
          <p:nvPr/>
        </p:nvSpPr>
        <p:spPr>
          <a:xfrm>
            <a:off x="7369274" y="10101128"/>
            <a:ext cx="12484100" cy="103314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teaching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predoctoral,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students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at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have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full-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part-time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status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during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respective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academic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Therefore,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might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overlap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counts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faculty.</a:t>
            </a:r>
            <a:r>
              <a:rPr dirty="0" sz="850" spc="4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2021-22,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percentage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70">
                <a:latin typeface="Arial"/>
                <a:cs typeface="Arial"/>
              </a:rPr>
              <a:t>“not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listed”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35">
                <a:latin typeface="Arial"/>
                <a:cs typeface="Arial"/>
              </a:rPr>
              <a:t>to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following: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transgender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man,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transgender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woman,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genderqueer/gender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non-conforming,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different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identity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did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provide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identity.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2017-18,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70">
                <a:latin typeface="Arial"/>
                <a:cs typeface="Arial"/>
              </a:rPr>
              <a:t>“not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listed”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-25">
                <a:latin typeface="Arial"/>
                <a:cs typeface="Arial"/>
              </a:rPr>
              <a:t>the </a:t>
            </a:r>
            <a:r>
              <a:rPr dirty="0" sz="850" spc="10">
                <a:latin typeface="Arial"/>
                <a:cs typeface="Arial"/>
              </a:rPr>
              <a:t>percentage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faculty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who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wish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report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their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identity</a:t>
            </a:r>
            <a:r>
              <a:rPr dirty="0" sz="850" spc="60">
                <a:latin typeface="Arial"/>
                <a:cs typeface="Arial"/>
              </a:rPr>
              <a:t> to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their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employer.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ADEA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does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collect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data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directly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from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faculty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members.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Sixty-three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dental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provided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ADEA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data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on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their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faculty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gender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information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</a:t>
            </a:r>
            <a:r>
              <a:rPr dirty="0" sz="850" spc="-25">
                <a:latin typeface="Arial"/>
                <a:cs typeface="Arial"/>
              </a:rPr>
              <a:t>18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59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did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so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3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</a:t>
            </a:r>
            <a:r>
              <a:rPr dirty="0" sz="850" spc="-25">
                <a:latin typeface="Arial"/>
                <a:cs typeface="Arial"/>
              </a:rPr>
              <a:t>22.</a:t>
            </a:r>
            <a:endParaRPr sz="850">
              <a:latin typeface="Arial"/>
              <a:cs typeface="Arial"/>
            </a:endParaRPr>
          </a:p>
          <a:p>
            <a:pPr marL="12700" marR="238125">
              <a:lnSpc>
                <a:spcPct val="101800"/>
              </a:lnSpc>
              <a:spcBef>
                <a:spcPts val="66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ADEA,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2017-2018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2021-22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Census;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Health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Policy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Institute,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2017-2018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2021-22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Hygiene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Assisting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Technology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Programs.</a:t>
            </a:r>
            <a:endParaRPr sz="85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510844" y="2500312"/>
            <a:ext cx="6068060" cy="4549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81685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Women</a:t>
            </a:r>
            <a:r>
              <a:rPr dirty="0" sz="3300" spc="-13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are</a:t>
            </a:r>
            <a:r>
              <a:rPr dirty="0" sz="3300" spc="-125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increasingly</a:t>
            </a:r>
            <a:r>
              <a:rPr dirty="0" sz="3300" spc="-1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a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larger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proportion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faculty</a:t>
            </a:r>
            <a:endParaRPr sz="3300">
              <a:latin typeface="Avenir LT 45 Book"/>
              <a:cs typeface="Avenir LT 45 Book"/>
            </a:endParaRPr>
          </a:p>
          <a:p>
            <a:pPr marL="12700" marR="5080">
              <a:lnSpc>
                <a:spcPts val="3960"/>
              </a:lnSpc>
              <a:spcBef>
                <a:spcPts val="130"/>
              </a:spcBef>
            </a:pP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schools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accredited </a:t>
            </a:r>
            <a:r>
              <a:rPr dirty="0" sz="3300">
                <a:latin typeface="Avenir LT 45 Book"/>
                <a:cs typeface="Avenir LT 45 Book"/>
              </a:rPr>
              <a:t>allied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5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education </a:t>
            </a:r>
            <a:r>
              <a:rPr dirty="0" sz="3300">
                <a:latin typeface="Avenir LT 45 Book"/>
                <a:cs typeface="Avenir LT 45 Book"/>
              </a:rPr>
              <a:t>programs.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at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accredited </a:t>
            </a:r>
            <a:r>
              <a:rPr dirty="0" sz="3300">
                <a:latin typeface="Avenir LT 45 Book"/>
                <a:cs typeface="Avenir LT 45 Book"/>
              </a:rPr>
              <a:t>allied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programs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is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majority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women</a:t>
            </a:r>
            <a:r>
              <a:rPr dirty="0" sz="3300">
                <a:latin typeface="Avenir LT 45 Book"/>
                <a:cs typeface="Avenir LT 45 Book"/>
              </a:rPr>
              <a:t>,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increasing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815"/>
              </a:lnSpc>
            </a:pPr>
            <a:r>
              <a:rPr dirty="0" sz="3300">
                <a:latin typeface="Avenir LT 45 Book"/>
                <a:cs typeface="Avenir LT 45 Book"/>
              </a:rPr>
              <a:t>10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percentage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points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since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960"/>
              </a:lnSpc>
            </a:pPr>
            <a:r>
              <a:rPr dirty="0" sz="3300" spc="-10">
                <a:latin typeface="Avenir LT 45 Book"/>
                <a:cs typeface="Avenir LT 45 Book"/>
              </a:rPr>
              <a:t>2017–18.</a:t>
            </a:r>
            <a:endParaRPr sz="3300">
              <a:latin typeface="Avenir LT 45 Book"/>
              <a:cs typeface="Avenir LT 45 Book"/>
            </a:endParaRPr>
          </a:p>
        </p:txBody>
      </p:sp>
      <p:pic>
        <p:nvPicPr>
          <p:cNvPr id="53" name="object 5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219706"/>
            <a:ext cx="6952667" cy="5088850"/>
          </a:xfrm>
          <a:prstGeom prst="rect">
            <a:avLst/>
          </a:prstGeom>
        </p:spPr>
      </p:pic>
      <p:sp>
        <p:nvSpPr>
          <p:cNvPr id="54" name="object 54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17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2094177"/>
            <a:ext cx="20104100" cy="9214485"/>
          </a:xfrm>
          <a:custGeom>
            <a:avLst/>
            <a:gdLst/>
            <a:ahLst/>
            <a:cxnLst/>
            <a:rect l="l" t="t" r="r" b="b"/>
            <a:pathLst>
              <a:path w="20104100" h="9214485">
                <a:moveTo>
                  <a:pt x="20104099" y="0"/>
                </a:moveTo>
                <a:lnTo>
                  <a:pt x="0" y="0"/>
                </a:lnTo>
                <a:lnTo>
                  <a:pt x="0" y="9214379"/>
                </a:lnTo>
                <a:lnTo>
                  <a:pt x="20104099" y="9214379"/>
                </a:lnTo>
                <a:lnTo>
                  <a:pt x="20104099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0104100" cy="1885314"/>
          </a:xfrm>
          <a:custGeom>
            <a:avLst/>
            <a:gdLst/>
            <a:ahLst/>
            <a:cxnLst/>
            <a:rect l="l" t="t" r="r" b="b"/>
            <a:pathLst>
              <a:path w="20104100" h="1885314">
                <a:moveTo>
                  <a:pt x="20104099" y="0"/>
                </a:moveTo>
                <a:lnTo>
                  <a:pt x="0" y="0"/>
                </a:lnTo>
                <a:lnTo>
                  <a:pt x="0" y="1884759"/>
                </a:lnTo>
                <a:lnTo>
                  <a:pt x="20104099" y="18847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510844" y="2479370"/>
            <a:ext cx="19083020" cy="81299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venir LT 45 Book"/>
                <a:cs typeface="Avenir LT 45 Book"/>
              </a:rPr>
              <a:t>Revenue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Sources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Expenditures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U.S.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Schools,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2021-22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Fiscal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 spc="-55">
                <a:latin typeface="Avenir LT 45 Book"/>
                <a:cs typeface="Avenir LT 45 Book"/>
              </a:rPr>
              <a:t>Year</a:t>
            </a:r>
            <a:r>
              <a:rPr dirty="0" sz="1650" spc="-1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dirty="0" sz="20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Applicants</a:t>
            </a:r>
            <a:endParaRPr sz="20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dirty="0" sz="1650">
                <a:latin typeface="Avenir LT 45 Book"/>
                <a:cs typeface="Avenir LT 45 Book"/>
              </a:rPr>
              <a:t>Timing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the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Decision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to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Pursue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Career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Dentistry</a:t>
            </a:r>
            <a:r>
              <a:rPr dirty="0" sz="1650" spc="-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2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50" spc="-60">
                <a:latin typeface="Avenir LT 45 Book"/>
                <a:cs typeface="Avenir LT 45 Book"/>
              </a:rPr>
              <a:t>Top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Reasons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for</a:t>
            </a:r>
            <a:r>
              <a:rPr dirty="0" sz="1650" spc="9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Choosing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</a:t>
            </a:r>
            <a:r>
              <a:rPr dirty="0" sz="1650" spc="9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</a:t>
            </a:r>
            <a:r>
              <a:rPr dirty="0" sz="1650" spc="-7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3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Diversity</a:t>
            </a:r>
            <a:r>
              <a:rPr dirty="0" sz="1650" spc="1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Among</a:t>
            </a:r>
            <a:r>
              <a:rPr dirty="0" sz="1650" spc="15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Predoctoral</a:t>
            </a:r>
            <a:r>
              <a:rPr dirty="0" sz="1650" spc="1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15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Applicants</a:t>
            </a:r>
            <a:r>
              <a:rPr dirty="0" sz="1650" spc="-25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 spc="-10">
                <a:latin typeface="Avenir LT 45 Book"/>
                <a:cs typeface="Avenir LT 45 Book"/>
              </a:rPr>
              <a:t>Predoctoral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Applicants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time,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Enrollees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U.S.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Schools</a:t>
            </a:r>
            <a:r>
              <a:rPr dirty="0" sz="1650" spc="-1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5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</a:pPr>
            <a:r>
              <a:rPr dirty="0" sz="20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Students</a:t>
            </a:r>
            <a:endParaRPr sz="20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 spc="-30">
                <a:latin typeface="Avenir LT 45 Book"/>
                <a:cs typeface="Avenir LT 45 Book"/>
              </a:rPr>
              <a:t>Total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Enrollments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by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Education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 spc="-20">
                <a:latin typeface="Avenir LT 45 Book"/>
                <a:cs typeface="Avenir LT 45 Book"/>
              </a:rPr>
              <a:t>Program</a:t>
            </a:r>
            <a:r>
              <a:rPr dirty="0" sz="1650" spc="-6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6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Diversity</a:t>
            </a:r>
            <a:r>
              <a:rPr dirty="0" sz="1650" spc="1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1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time,</a:t>
            </a:r>
            <a:r>
              <a:rPr dirty="0" sz="1650" spc="1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1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Enrollees</a:t>
            </a:r>
            <a:r>
              <a:rPr dirty="0" sz="1650" spc="-15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7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50">
                <a:latin typeface="Avenir LT 45 Book"/>
                <a:cs typeface="Avenir LT 45 Book"/>
              </a:rPr>
              <a:t>Diversity</a:t>
            </a:r>
            <a:r>
              <a:rPr dirty="0" sz="1650" spc="11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11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11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Allied</a:t>
            </a:r>
            <a:r>
              <a:rPr dirty="0" sz="1650" spc="114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11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Enrollees</a:t>
            </a:r>
            <a:r>
              <a:rPr dirty="0" sz="1650" spc="-3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8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Gender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Distribution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Predoctoral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Allied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Students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9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Student</a:t>
            </a:r>
            <a:r>
              <a:rPr dirty="0" sz="1650" spc="3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Sources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Funding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for</a:t>
            </a:r>
            <a:r>
              <a:rPr dirty="0" sz="1650" spc="3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Predoctoral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4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Degree</a:t>
            </a:r>
            <a:r>
              <a:rPr dirty="0" sz="1650" spc="7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10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50">
                <a:latin typeface="Avenir LT 45 Book"/>
                <a:cs typeface="Avenir LT 45 Book"/>
              </a:rPr>
              <a:t>A</a:t>
            </a:r>
            <a:r>
              <a:rPr dirty="0" sz="1650" spc="15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Look</a:t>
            </a:r>
            <a:r>
              <a:rPr dirty="0" sz="1650" spc="15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at</a:t>
            </a:r>
            <a:r>
              <a:rPr dirty="0" sz="1650" spc="1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Education</a:t>
            </a:r>
            <a:r>
              <a:rPr dirty="0" sz="1650" spc="15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Debt</a:t>
            </a:r>
            <a:r>
              <a:rPr dirty="0" sz="1650" spc="-15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11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 spc="-10">
                <a:latin typeface="Avenir LT 45 Book"/>
                <a:cs typeface="Avenir LT 45 Book"/>
              </a:rPr>
              <a:t>Predoctoral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Students'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Immediate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Professional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Plans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Upon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Graduation</a:t>
            </a:r>
            <a:r>
              <a:rPr dirty="0" sz="1650" spc="13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12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Overview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of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Applications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to and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Enrollments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Accredited</a:t>
            </a:r>
            <a:r>
              <a:rPr dirty="0" sz="1650">
                <a:latin typeface="Avenir LT 45 Book"/>
                <a:cs typeface="Avenir LT 45 Book"/>
              </a:rPr>
              <a:t> Advanced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Education</a:t>
            </a:r>
            <a:r>
              <a:rPr dirty="0" sz="1650" spc="-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Programs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13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50">
                <a:latin typeface="Avenir LT 45 Book"/>
                <a:cs typeface="Avenir LT 45 Book"/>
              </a:rPr>
              <a:t>Applications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to</a:t>
            </a:r>
            <a:r>
              <a:rPr dirty="0" sz="1650" spc="9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Accredited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Advanced</a:t>
            </a:r>
            <a:r>
              <a:rPr dirty="0" sz="1650" spc="9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9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Education</a:t>
            </a:r>
            <a:r>
              <a:rPr dirty="0" sz="1650" spc="-28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14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 spc="-10">
                <a:latin typeface="Avenir LT 45 Book"/>
                <a:cs typeface="Avenir LT 45 Book"/>
              </a:rPr>
              <a:t>First-</a:t>
            </a:r>
            <a:r>
              <a:rPr dirty="0" sz="1650">
                <a:latin typeface="Avenir LT 45 Book"/>
                <a:cs typeface="Avenir LT 45 Book"/>
              </a:rPr>
              <a:t>year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Enrollment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Accredited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Advanced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7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Education</a:t>
            </a:r>
            <a:r>
              <a:rPr dirty="0" sz="1650" spc="-21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15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dirty="0" sz="20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Faculty</a:t>
            </a:r>
            <a:endParaRPr sz="20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8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Faculty: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Separations</a:t>
            </a:r>
            <a:r>
              <a:rPr dirty="0" sz="1650" spc="8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New</a:t>
            </a:r>
            <a:r>
              <a:rPr dirty="0" sz="1650" spc="85">
                <a:latin typeface="Avenir LT 45 Book"/>
                <a:cs typeface="Avenir LT 45 Book"/>
              </a:rPr>
              <a:t> </a:t>
            </a:r>
            <a:r>
              <a:rPr dirty="0" sz="1650" spc="-20">
                <a:latin typeface="Avenir LT 45 Book"/>
                <a:cs typeface="Avenir LT 45 Book"/>
              </a:rPr>
              <a:t>Hires</a:t>
            </a:r>
            <a:r>
              <a:rPr dirty="0" sz="1650" spc="-3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16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Women</a:t>
            </a:r>
            <a:r>
              <a:rPr dirty="0" sz="1650" spc="10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Faculty</a:t>
            </a:r>
            <a:r>
              <a:rPr dirty="0" sz="1650" spc="10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10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Academic</a:t>
            </a:r>
            <a:r>
              <a:rPr dirty="0" sz="1650" spc="10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Dentistry</a:t>
            </a:r>
            <a:r>
              <a:rPr dirty="0" sz="1650" spc="5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17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Full-time</a:t>
            </a:r>
            <a:r>
              <a:rPr dirty="0" sz="1650" spc="2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and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Part-</a:t>
            </a:r>
            <a:r>
              <a:rPr dirty="0" sz="1650">
                <a:latin typeface="Avenir LT 45 Book"/>
                <a:cs typeface="Avenir LT 45 Book"/>
              </a:rPr>
              <a:t>time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Faculty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at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U.S.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Schools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by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Age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Gender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18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650">
                <a:latin typeface="Avenir LT 45 Book"/>
                <a:cs typeface="Avenir LT 45 Book"/>
              </a:rPr>
              <a:t>Faculty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at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U.S.</a:t>
            </a:r>
            <a:r>
              <a:rPr dirty="0" sz="1650" spc="3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Allied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Programs</a:t>
            </a:r>
            <a:r>
              <a:rPr dirty="0" sz="1650" spc="3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by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Age</a:t>
            </a:r>
            <a:r>
              <a:rPr dirty="0" sz="1650" spc="2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&amp;</a:t>
            </a:r>
            <a:r>
              <a:rPr dirty="0" sz="1650" spc="3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Gender</a:t>
            </a:r>
            <a:r>
              <a:rPr dirty="0" sz="1650" spc="-10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19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Diversity</a:t>
            </a:r>
            <a:r>
              <a:rPr dirty="0" sz="1650" spc="14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14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14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School</a:t>
            </a:r>
            <a:r>
              <a:rPr dirty="0" sz="1650" spc="14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Faculty</a:t>
            </a:r>
            <a:r>
              <a:rPr dirty="0" sz="1650" spc="-15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20</a:t>
            </a:r>
            <a:endParaRPr sz="16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650">
                <a:latin typeface="Avenir LT 45 Book"/>
                <a:cs typeface="Avenir LT 45 Book"/>
              </a:rPr>
              <a:t>Diversity</a:t>
            </a:r>
            <a:r>
              <a:rPr dirty="0" sz="1650" spc="5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in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Allied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Dental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Education</a:t>
            </a:r>
            <a:r>
              <a:rPr dirty="0" sz="1650" spc="60">
                <a:latin typeface="Avenir LT 45 Book"/>
                <a:cs typeface="Avenir LT 45 Book"/>
              </a:rPr>
              <a:t> </a:t>
            </a:r>
            <a:r>
              <a:rPr dirty="0" sz="1650">
                <a:latin typeface="Avenir LT 45 Book"/>
                <a:cs typeface="Avenir LT 45 Book"/>
              </a:rPr>
              <a:t>Program</a:t>
            </a:r>
            <a:r>
              <a:rPr dirty="0" sz="1650" spc="65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Faculty</a:t>
            </a:r>
            <a:r>
              <a:rPr dirty="0" sz="1650" spc="-280">
                <a:latin typeface="Avenir LT 45 Book"/>
                <a:cs typeface="Avenir LT 45 Book"/>
              </a:rPr>
              <a:t> </a:t>
            </a:r>
            <a:r>
              <a:rPr dirty="0" sz="1650" spc="-10">
                <a:latin typeface="Avenir LT 45 Book"/>
                <a:cs typeface="Avenir LT 45 Book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dirty="0" sz="165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21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25"/>
              <a:t>TABLE</a:t>
            </a:r>
            <a:r>
              <a:rPr dirty="0" spc="-110"/>
              <a:t> </a:t>
            </a:r>
            <a:r>
              <a:rPr dirty="0"/>
              <a:t>OF</a:t>
            </a:r>
            <a:r>
              <a:rPr dirty="0" spc="-110"/>
              <a:t> </a:t>
            </a:r>
            <a:r>
              <a:rPr dirty="0" spc="-10"/>
              <a:t>CONTENTS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739380"/>
          </a:xfrm>
          <a:custGeom>
            <a:avLst/>
            <a:gdLst/>
            <a:ahLst/>
            <a:cxnLst/>
            <a:rect l="l" t="t" r="r" b="b"/>
            <a:pathLst>
              <a:path w="12942569" h="7739380">
                <a:moveTo>
                  <a:pt x="12942014" y="0"/>
                </a:moveTo>
                <a:lnTo>
                  <a:pt x="0" y="0"/>
                </a:lnTo>
                <a:lnTo>
                  <a:pt x="0" y="7739219"/>
                </a:lnTo>
                <a:lnTo>
                  <a:pt x="12942014" y="7739219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038437"/>
            <a:ext cx="12942570" cy="1270635"/>
          </a:xfrm>
          <a:custGeom>
            <a:avLst/>
            <a:gdLst/>
            <a:ahLst/>
            <a:cxnLst/>
            <a:rect l="l" t="t" r="r" b="b"/>
            <a:pathLst>
              <a:path w="12942569" h="1270634">
                <a:moveTo>
                  <a:pt x="0" y="1270118"/>
                </a:moveTo>
                <a:lnTo>
                  <a:pt x="12942014" y="1270118"/>
                </a:lnTo>
                <a:lnTo>
                  <a:pt x="12942014" y="0"/>
                </a:lnTo>
                <a:lnTo>
                  <a:pt x="0" y="0"/>
                </a:lnTo>
                <a:lnTo>
                  <a:pt x="0" y="1270118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7162085" y="2584539"/>
            <a:ext cx="10880725" cy="7249795"/>
            <a:chOff x="7162085" y="2584539"/>
            <a:chExt cx="10880725" cy="7249795"/>
          </a:xfrm>
        </p:grpSpPr>
        <p:sp>
          <p:nvSpPr>
            <p:cNvPr id="5" name="object 5" descr=""/>
            <p:cNvSpPr/>
            <p:nvPr/>
          </p:nvSpPr>
          <p:spPr>
            <a:xfrm>
              <a:off x="7162085" y="4931786"/>
              <a:ext cx="10880725" cy="2199005"/>
            </a:xfrm>
            <a:custGeom>
              <a:avLst/>
              <a:gdLst/>
              <a:ahLst/>
              <a:cxnLst/>
              <a:rect l="l" t="t" r="r" b="b"/>
              <a:pathLst>
                <a:path w="10880725" h="2199004">
                  <a:moveTo>
                    <a:pt x="10880181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10880181" y="2198885"/>
                  </a:lnTo>
                  <a:lnTo>
                    <a:pt x="10880181" y="0"/>
                  </a:lnTo>
                  <a:close/>
                </a:path>
              </a:pathLst>
            </a:custGeom>
            <a:solidFill>
              <a:srgbClr val="EF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810106" y="2584544"/>
              <a:ext cx="7658734" cy="7249795"/>
            </a:xfrm>
            <a:custGeom>
              <a:avLst/>
              <a:gdLst/>
              <a:ahLst/>
              <a:cxnLst/>
              <a:rect l="l" t="t" r="r" b="b"/>
              <a:pathLst>
                <a:path w="7658734" h="7249795">
                  <a:moveTo>
                    <a:pt x="2513012" y="0"/>
                  </a:moveTo>
                  <a:lnTo>
                    <a:pt x="0" y="0"/>
                  </a:lnTo>
                  <a:lnTo>
                    <a:pt x="0" y="7249719"/>
                  </a:lnTo>
                  <a:lnTo>
                    <a:pt x="2513012" y="7249719"/>
                  </a:lnTo>
                  <a:lnTo>
                    <a:pt x="2513012" y="0"/>
                  </a:lnTo>
                  <a:close/>
                </a:path>
                <a:path w="7658734" h="7249795">
                  <a:moveTo>
                    <a:pt x="7658290" y="0"/>
                  </a:moveTo>
                  <a:lnTo>
                    <a:pt x="5145278" y="0"/>
                  </a:lnTo>
                  <a:lnTo>
                    <a:pt x="5145278" y="7249719"/>
                  </a:lnTo>
                  <a:lnTo>
                    <a:pt x="7658290" y="7249719"/>
                  </a:lnTo>
                  <a:lnTo>
                    <a:pt x="7658290" y="0"/>
                  </a:lnTo>
                  <a:close/>
                </a:path>
              </a:pathLst>
            </a:custGeom>
            <a:solidFill>
              <a:srgbClr val="CFE4A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4148435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/>
              <a:t>FULL-TIME</a:t>
            </a:r>
            <a:r>
              <a:rPr dirty="0" spc="-85"/>
              <a:t> </a:t>
            </a:r>
            <a:r>
              <a:rPr dirty="0"/>
              <a:t>AND</a:t>
            </a:r>
            <a:r>
              <a:rPr dirty="0" spc="-85"/>
              <a:t> </a:t>
            </a:r>
            <a:r>
              <a:rPr dirty="0" spc="-165"/>
              <a:t>PART-</a:t>
            </a:r>
            <a:r>
              <a:rPr dirty="0"/>
              <a:t>TIME</a:t>
            </a:r>
            <a:r>
              <a:rPr dirty="0" spc="-85"/>
              <a:t> </a:t>
            </a:r>
            <a:r>
              <a:rPr dirty="0" spc="-50"/>
              <a:t>FACULTY</a:t>
            </a:r>
            <a:r>
              <a:rPr dirty="0" spc="-85"/>
              <a:t> </a:t>
            </a:r>
            <a:r>
              <a:rPr dirty="0" spc="-90"/>
              <a:t>AT</a:t>
            </a:r>
            <a:r>
              <a:rPr dirty="0" spc="-85"/>
              <a:t> </a:t>
            </a:r>
            <a:r>
              <a:rPr dirty="0"/>
              <a:t>U.S.</a:t>
            </a:r>
            <a:r>
              <a:rPr dirty="0" spc="-85"/>
              <a:t> </a:t>
            </a:r>
            <a:r>
              <a:rPr dirty="0" spc="-20"/>
              <a:t>DENTAL</a:t>
            </a:r>
            <a:r>
              <a:rPr dirty="0" spc="-80"/>
              <a:t> </a:t>
            </a:r>
            <a:r>
              <a:rPr dirty="0" spc="-10"/>
              <a:t>SCHOOLS </a:t>
            </a:r>
            <a:r>
              <a:rPr dirty="0"/>
              <a:t>BY AGE &amp; </a:t>
            </a:r>
            <a:r>
              <a:rPr dirty="0" spc="-10"/>
              <a:t>GENDER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18365933" y="518309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8744731" y="5217517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18365933" y="616595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8744731" y="6200377"/>
            <a:ext cx="92583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18365933" y="567452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8744728" y="5708947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18365933" y="6690906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8744731" y="6644688"/>
            <a:ext cx="69913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708068" y="2133831"/>
            <a:ext cx="121793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2021–22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4834613" y="2133831"/>
            <a:ext cx="121793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2017–18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316920" y="3336051"/>
            <a:ext cx="254635" cy="72072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Full-</a:t>
            </a:r>
            <a:r>
              <a:rPr dirty="0" sz="1300" spc="-20" b="0">
                <a:latin typeface="Avenir LT 65 Medium"/>
                <a:cs typeface="Avenir LT 65 Medium"/>
              </a:rPr>
              <a:t>Time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316920" y="5650703"/>
            <a:ext cx="254635" cy="76136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Part-</a:t>
            </a:r>
            <a:r>
              <a:rPr dirty="0" sz="1300" spc="-20" b="0">
                <a:latin typeface="Avenir LT 65 Medium"/>
                <a:cs typeface="Avenir LT 65 Medium"/>
              </a:rPr>
              <a:t>Time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316920" y="7971554"/>
            <a:ext cx="254635" cy="39179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Total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8395316" y="2861153"/>
            <a:ext cx="9018905" cy="1670050"/>
            <a:chOff x="8395316" y="2861153"/>
            <a:chExt cx="9018905" cy="1670050"/>
          </a:xfrm>
        </p:grpSpPr>
        <p:sp>
          <p:nvSpPr>
            <p:cNvPr id="22" name="object 22" descr=""/>
            <p:cNvSpPr/>
            <p:nvPr/>
          </p:nvSpPr>
          <p:spPr>
            <a:xfrm>
              <a:off x="8400713" y="3795695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2151764" y="3560100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506877" y="3722399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69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7280497" y="3628161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69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517143" y="3697971"/>
              <a:ext cx="822960" cy="213360"/>
            </a:xfrm>
            <a:custGeom>
              <a:avLst/>
              <a:gdLst/>
              <a:ahLst/>
              <a:cxnLst/>
              <a:rect l="l" t="t" r="r" b="b"/>
              <a:pathLst>
                <a:path w="822959" h="213360">
                  <a:moveTo>
                    <a:pt x="822362" y="0"/>
                  </a:moveTo>
                  <a:lnTo>
                    <a:pt x="0" y="0"/>
                  </a:lnTo>
                  <a:lnTo>
                    <a:pt x="1717" y="54171"/>
                  </a:lnTo>
                  <a:lnTo>
                    <a:pt x="6914" y="107355"/>
                  </a:lnTo>
                  <a:lnTo>
                    <a:pt x="15659" y="160072"/>
                  </a:lnTo>
                  <a:lnTo>
                    <a:pt x="28020" y="212841"/>
                  </a:lnTo>
                  <a:lnTo>
                    <a:pt x="822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546020" y="3698467"/>
              <a:ext cx="819150" cy="833119"/>
            </a:xfrm>
            <a:custGeom>
              <a:avLst/>
              <a:gdLst/>
              <a:ahLst/>
              <a:cxnLst/>
              <a:rect l="l" t="t" r="r" b="b"/>
              <a:pathLst>
                <a:path w="819150" h="833120">
                  <a:moveTo>
                    <a:pt x="804457" y="0"/>
                  </a:moveTo>
                  <a:lnTo>
                    <a:pt x="0" y="215543"/>
                  </a:lnTo>
                  <a:lnTo>
                    <a:pt x="14441" y="263938"/>
                  </a:lnTo>
                  <a:lnTo>
                    <a:pt x="31377" y="310803"/>
                  </a:lnTo>
                  <a:lnTo>
                    <a:pt x="50726" y="356075"/>
                  </a:lnTo>
                  <a:lnTo>
                    <a:pt x="72407" y="399695"/>
                  </a:lnTo>
                  <a:lnTo>
                    <a:pt x="96337" y="441599"/>
                  </a:lnTo>
                  <a:lnTo>
                    <a:pt x="122437" y="481727"/>
                  </a:lnTo>
                  <a:lnTo>
                    <a:pt x="150623" y="520018"/>
                  </a:lnTo>
                  <a:lnTo>
                    <a:pt x="180815" y="556409"/>
                  </a:lnTo>
                  <a:lnTo>
                    <a:pt x="212931" y="590841"/>
                  </a:lnTo>
                  <a:lnTo>
                    <a:pt x="246890" y="623250"/>
                  </a:lnTo>
                  <a:lnTo>
                    <a:pt x="282610" y="653577"/>
                  </a:lnTo>
                  <a:lnTo>
                    <a:pt x="320011" y="681759"/>
                  </a:lnTo>
                  <a:lnTo>
                    <a:pt x="359009" y="707735"/>
                  </a:lnTo>
                  <a:lnTo>
                    <a:pt x="399525" y="731444"/>
                  </a:lnTo>
                  <a:lnTo>
                    <a:pt x="441476" y="752825"/>
                  </a:lnTo>
                  <a:lnTo>
                    <a:pt x="484781" y="771816"/>
                  </a:lnTo>
                  <a:lnTo>
                    <a:pt x="529359" y="788355"/>
                  </a:lnTo>
                  <a:lnTo>
                    <a:pt x="575128" y="802381"/>
                  </a:lnTo>
                  <a:lnTo>
                    <a:pt x="622007" y="813834"/>
                  </a:lnTo>
                  <a:lnTo>
                    <a:pt x="669914" y="822651"/>
                  </a:lnTo>
                  <a:lnTo>
                    <a:pt x="718768" y="828771"/>
                  </a:lnTo>
                  <a:lnTo>
                    <a:pt x="768487" y="832133"/>
                  </a:lnTo>
                  <a:lnTo>
                    <a:pt x="818990" y="832676"/>
                  </a:lnTo>
                  <a:lnTo>
                    <a:pt x="804457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151711" y="2861357"/>
              <a:ext cx="1035685" cy="1670050"/>
            </a:xfrm>
            <a:custGeom>
              <a:avLst/>
              <a:gdLst/>
              <a:ahLst/>
              <a:cxnLst/>
              <a:rect l="l" t="t" r="r" b="b"/>
              <a:pathLst>
                <a:path w="1035684" h="1670050">
                  <a:moveTo>
                    <a:pt x="184274" y="0"/>
                  </a:moveTo>
                  <a:lnTo>
                    <a:pt x="138443" y="2271"/>
                  </a:lnTo>
                  <a:lnTo>
                    <a:pt x="92396" y="7127"/>
                  </a:lnTo>
                  <a:lnTo>
                    <a:pt x="46220" y="14619"/>
                  </a:lnTo>
                  <a:lnTo>
                    <a:pt x="0" y="24798"/>
                  </a:lnTo>
                  <a:lnTo>
                    <a:pt x="201679" y="834941"/>
                  </a:lnTo>
                  <a:lnTo>
                    <a:pt x="216223" y="1669753"/>
                  </a:lnTo>
                  <a:lnTo>
                    <a:pt x="263988" y="1667633"/>
                  </a:lnTo>
                  <a:lnTo>
                    <a:pt x="310510" y="1662892"/>
                  </a:lnTo>
                  <a:lnTo>
                    <a:pt x="356672" y="1655414"/>
                  </a:lnTo>
                  <a:lnTo>
                    <a:pt x="403359" y="1645083"/>
                  </a:lnTo>
                  <a:lnTo>
                    <a:pt x="448941" y="1632339"/>
                  </a:lnTo>
                  <a:lnTo>
                    <a:pt x="493224" y="1617243"/>
                  </a:lnTo>
                  <a:lnTo>
                    <a:pt x="536158" y="1599880"/>
                  </a:lnTo>
                  <a:lnTo>
                    <a:pt x="577689" y="1580337"/>
                  </a:lnTo>
                  <a:lnTo>
                    <a:pt x="617768" y="1558699"/>
                  </a:lnTo>
                  <a:lnTo>
                    <a:pt x="656343" y="1535050"/>
                  </a:lnTo>
                  <a:lnTo>
                    <a:pt x="693363" y="1509478"/>
                  </a:lnTo>
                  <a:lnTo>
                    <a:pt x="728777" y="1482066"/>
                  </a:lnTo>
                  <a:lnTo>
                    <a:pt x="762533" y="1452901"/>
                  </a:lnTo>
                  <a:lnTo>
                    <a:pt x="794579" y="1422068"/>
                  </a:lnTo>
                  <a:lnTo>
                    <a:pt x="824866" y="1389653"/>
                  </a:lnTo>
                  <a:lnTo>
                    <a:pt x="853341" y="1355740"/>
                  </a:lnTo>
                  <a:lnTo>
                    <a:pt x="879953" y="1320415"/>
                  </a:lnTo>
                  <a:lnTo>
                    <a:pt x="904651" y="1283764"/>
                  </a:lnTo>
                  <a:lnTo>
                    <a:pt x="927384" y="1245872"/>
                  </a:lnTo>
                  <a:lnTo>
                    <a:pt x="948100" y="1206825"/>
                  </a:lnTo>
                  <a:lnTo>
                    <a:pt x="966748" y="1166708"/>
                  </a:lnTo>
                  <a:lnTo>
                    <a:pt x="983277" y="1125606"/>
                  </a:lnTo>
                  <a:lnTo>
                    <a:pt x="997636" y="1083606"/>
                  </a:lnTo>
                  <a:lnTo>
                    <a:pt x="1009773" y="1040791"/>
                  </a:lnTo>
                  <a:lnTo>
                    <a:pt x="1019638" y="997249"/>
                  </a:lnTo>
                  <a:lnTo>
                    <a:pt x="1027178" y="953064"/>
                  </a:lnTo>
                  <a:lnTo>
                    <a:pt x="1032343" y="908321"/>
                  </a:lnTo>
                  <a:lnTo>
                    <a:pt x="1035081" y="863107"/>
                  </a:lnTo>
                  <a:lnTo>
                    <a:pt x="1035341" y="817506"/>
                  </a:lnTo>
                  <a:lnTo>
                    <a:pt x="1033072" y="771604"/>
                  </a:lnTo>
                  <a:lnTo>
                    <a:pt x="1028222" y="725486"/>
                  </a:lnTo>
                  <a:lnTo>
                    <a:pt x="1020740" y="679239"/>
                  </a:lnTo>
                  <a:lnTo>
                    <a:pt x="1010576" y="632947"/>
                  </a:lnTo>
                  <a:lnTo>
                    <a:pt x="997852" y="587295"/>
                  </a:lnTo>
                  <a:lnTo>
                    <a:pt x="982779" y="542944"/>
                  </a:lnTo>
                  <a:lnTo>
                    <a:pt x="965444" y="499946"/>
                  </a:lnTo>
                  <a:lnTo>
                    <a:pt x="945931" y="458351"/>
                  </a:lnTo>
                  <a:lnTo>
                    <a:pt x="924327" y="418211"/>
                  </a:lnTo>
                  <a:lnTo>
                    <a:pt x="900715" y="379577"/>
                  </a:lnTo>
                  <a:lnTo>
                    <a:pt x="875182" y="342501"/>
                  </a:lnTo>
                  <a:lnTo>
                    <a:pt x="847813" y="307034"/>
                  </a:lnTo>
                  <a:lnTo>
                    <a:pt x="818693" y="273227"/>
                  </a:lnTo>
                  <a:lnTo>
                    <a:pt x="787907" y="241131"/>
                  </a:lnTo>
                  <a:lnTo>
                    <a:pt x="755541" y="210799"/>
                  </a:lnTo>
                  <a:lnTo>
                    <a:pt x="721680" y="182281"/>
                  </a:lnTo>
                  <a:lnTo>
                    <a:pt x="686410" y="155628"/>
                  </a:lnTo>
                  <a:lnTo>
                    <a:pt x="649816" y="130892"/>
                  </a:lnTo>
                  <a:lnTo>
                    <a:pt x="611982" y="108125"/>
                  </a:lnTo>
                  <a:lnTo>
                    <a:pt x="572995" y="87377"/>
                  </a:lnTo>
                  <a:lnTo>
                    <a:pt x="532939" y="68700"/>
                  </a:lnTo>
                  <a:lnTo>
                    <a:pt x="491901" y="52146"/>
                  </a:lnTo>
                  <a:lnTo>
                    <a:pt x="449965" y="37765"/>
                  </a:lnTo>
                  <a:lnTo>
                    <a:pt x="407216" y="25609"/>
                  </a:lnTo>
                  <a:lnTo>
                    <a:pt x="363741" y="15729"/>
                  </a:lnTo>
                  <a:lnTo>
                    <a:pt x="319623" y="8177"/>
                  </a:lnTo>
                  <a:lnTo>
                    <a:pt x="274949" y="3004"/>
                  </a:lnTo>
                  <a:lnTo>
                    <a:pt x="229805" y="261"/>
                  </a:lnTo>
                  <a:lnTo>
                    <a:pt x="18427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517143" y="2886567"/>
              <a:ext cx="833119" cy="808355"/>
            </a:xfrm>
            <a:custGeom>
              <a:avLst/>
              <a:gdLst/>
              <a:ahLst/>
              <a:cxnLst/>
              <a:rect l="l" t="t" r="r" b="b"/>
              <a:pathLst>
                <a:path w="833120" h="808354">
                  <a:moveTo>
                    <a:pt x="631352" y="0"/>
                  </a:moveTo>
                  <a:lnTo>
                    <a:pt x="582710" y="13594"/>
                  </a:lnTo>
                  <a:lnTo>
                    <a:pt x="535556" y="29709"/>
                  </a:lnTo>
                  <a:lnTo>
                    <a:pt x="489951" y="48264"/>
                  </a:lnTo>
                  <a:lnTo>
                    <a:pt x="445958" y="69180"/>
                  </a:lnTo>
                  <a:lnTo>
                    <a:pt x="403641" y="92375"/>
                  </a:lnTo>
                  <a:lnTo>
                    <a:pt x="363062" y="117770"/>
                  </a:lnTo>
                  <a:lnTo>
                    <a:pt x="324284" y="145284"/>
                  </a:lnTo>
                  <a:lnTo>
                    <a:pt x="287370" y="174836"/>
                  </a:lnTo>
                  <a:lnTo>
                    <a:pt x="252382" y="206346"/>
                  </a:lnTo>
                  <a:lnTo>
                    <a:pt x="219384" y="239735"/>
                  </a:lnTo>
                  <a:lnTo>
                    <a:pt x="188437" y="274920"/>
                  </a:lnTo>
                  <a:lnTo>
                    <a:pt x="159606" y="311823"/>
                  </a:lnTo>
                  <a:lnTo>
                    <a:pt x="132952" y="350362"/>
                  </a:lnTo>
                  <a:lnTo>
                    <a:pt x="108539" y="390458"/>
                  </a:lnTo>
                  <a:lnTo>
                    <a:pt x="86429" y="432030"/>
                  </a:lnTo>
                  <a:lnTo>
                    <a:pt x="66685" y="474997"/>
                  </a:lnTo>
                  <a:lnTo>
                    <a:pt x="49369" y="519279"/>
                  </a:lnTo>
                  <a:lnTo>
                    <a:pt x="34546" y="564796"/>
                  </a:lnTo>
                  <a:lnTo>
                    <a:pt x="22277" y="611468"/>
                  </a:lnTo>
                  <a:lnTo>
                    <a:pt x="12625" y="659213"/>
                  </a:lnTo>
                  <a:lnTo>
                    <a:pt x="5652" y="707953"/>
                  </a:lnTo>
                  <a:lnTo>
                    <a:pt x="1423" y="757605"/>
                  </a:lnTo>
                  <a:lnTo>
                    <a:pt x="0" y="808090"/>
                  </a:lnTo>
                  <a:lnTo>
                    <a:pt x="832833" y="808090"/>
                  </a:lnTo>
                  <a:lnTo>
                    <a:pt x="631352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1346564" y="3426010"/>
              <a:ext cx="825500" cy="268605"/>
            </a:xfrm>
            <a:custGeom>
              <a:avLst/>
              <a:gdLst/>
              <a:ahLst/>
              <a:cxnLst/>
              <a:rect l="l" t="t" r="r" b="b"/>
              <a:pathLst>
                <a:path w="825500" h="268604">
                  <a:moveTo>
                    <a:pt x="779976" y="0"/>
                  </a:moveTo>
                  <a:lnTo>
                    <a:pt x="0" y="268567"/>
                  </a:lnTo>
                  <a:lnTo>
                    <a:pt x="824917" y="268567"/>
                  </a:lnTo>
                  <a:lnTo>
                    <a:pt x="823119" y="213650"/>
                  </a:lnTo>
                  <a:lnTo>
                    <a:pt x="817725" y="159335"/>
                  </a:lnTo>
                  <a:lnTo>
                    <a:pt x="808737" y="105621"/>
                  </a:lnTo>
                  <a:lnTo>
                    <a:pt x="796153" y="52509"/>
                  </a:lnTo>
                  <a:lnTo>
                    <a:pt x="779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0505157" y="2861608"/>
              <a:ext cx="1620520" cy="833119"/>
            </a:xfrm>
            <a:custGeom>
              <a:avLst/>
              <a:gdLst/>
              <a:ahLst/>
              <a:cxnLst/>
              <a:rect l="l" t="t" r="r" b="b"/>
              <a:pathLst>
                <a:path w="1620520" h="833120">
                  <a:moveTo>
                    <a:pt x="809912" y="0"/>
                  </a:moveTo>
                  <a:lnTo>
                    <a:pt x="763629" y="2412"/>
                  </a:lnTo>
                  <a:lnTo>
                    <a:pt x="717962" y="7337"/>
                  </a:lnTo>
                  <a:lnTo>
                    <a:pt x="672989" y="14712"/>
                  </a:lnTo>
                  <a:lnTo>
                    <a:pt x="628785" y="24473"/>
                  </a:lnTo>
                  <a:lnTo>
                    <a:pt x="585427" y="36556"/>
                  </a:lnTo>
                  <a:lnTo>
                    <a:pt x="542991" y="50896"/>
                  </a:lnTo>
                  <a:lnTo>
                    <a:pt x="501554" y="67429"/>
                  </a:lnTo>
                  <a:lnTo>
                    <a:pt x="461191" y="86093"/>
                  </a:lnTo>
                  <a:lnTo>
                    <a:pt x="421980" y="106823"/>
                  </a:lnTo>
                  <a:lnTo>
                    <a:pt x="383995" y="129554"/>
                  </a:lnTo>
                  <a:lnTo>
                    <a:pt x="347315" y="154224"/>
                  </a:lnTo>
                  <a:lnTo>
                    <a:pt x="312014" y="180768"/>
                  </a:lnTo>
                  <a:lnTo>
                    <a:pt x="278170" y="209121"/>
                  </a:lnTo>
                  <a:lnTo>
                    <a:pt x="245859" y="239221"/>
                  </a:lnTo>
                  <a:lnTo>
                    <a:pt x="215156" y="271003"/>
                  </a:lnTo>
                  <a:lnTo>
                    <a:pt x="186138" y="304404"/>
                  </a:lnTo>
                  <a:lnTo>
                    <a:pt x="158883" y="339359"/>
                  </a:lnTo>
                  <a:lnTo>
                    <a:pt x="133465" y="375804"/>
                  </a:lnTo>
                  <a:lnTo>
                    <a:pt x="109961" y="413676"/>
                  </a:lnTo>
                  <a:lnTo>
                    <a:pt x="88448" y="452910"/>
                  </a:lnTo>
                  <a:lnTo>
                    <a:pt x="69001" y="493443"/>
                  </a:lnTo>
                  <a:lnTo>
                    <a:pt x="51698" y="535211"/>
                  </a:lnTo>
                  <a:lnTo>
                    <a:pt x="36614" y="578149"/>
                  </a:lnTo>
                  <a:lnTo>
                    <a:pt x="23826" y="622194"/>
                  </a:lnTo>
                  <a:lnTo>
                    <a:pt x="13410" y="667282"/>
                  </a:lnTo>
                  <a:lnTo>
                    <a:pt x="5442" y="713349"/>
                  </a:lnTo>
                  <a:lnTo>
                    <a:pt x="0" y="760331"/>
                  </a:lnTo>
                  <a:lnTo>
                    <a:pt x="831294" y="832946"/>
                  </a:lnTo>
                  <a:lnTo>
                    <a:pt x="1620306" y="561698"/>
                  </a:lnTo>
                  <a:lnTo>
                    <a:pt x="1602554" y="514451"/>
                  </a:lnTo>
                  <a:lnTo>
                    <a:pt x="1582515" y="468936"/>
                  </a:lnTo>
                  <a:lnTo>
                    <a:pt x="1560253" y="425203"/>
                  </a:lnTo>
                  <a:lnTo>
                    <a:pt x="1535832" y="383302"/>
                  </a:lnTo>
                  <a:lnTo>
                    <a:pt x="1509318" y="343284"/>
                  </a:lnTo>
                  <a:lnTo>
                    <a:pt x="1480773" y="305198"/>
                  </a:lnTo>
                  <a:lnTo>
                    <a:pt x="1450264" y="269094"/>
                  </a:lnTo>
                  <a:lnTo>
                    <a:pt x="1417853" y="235023"/>
                  </a:lnTo>
                  <a:lnTo>
                    <a:pt x="1383605" y="203035"/>
                  </a:lnTo>
                  <a:lnTo>
                    <a:pt x="1347584" y="173180"/>
                  </a:lnTo>
                  <a:lnTo>
                    <a:pt x="1309855" y="145507"/>
                  </a:lnTo>
                  <a:lnTo>
                    <a:pt x="1270482" y="120069"/>
                  </a:lnTo>
                  <a:lnTo>
                    <a:pt x="1229529" y="96913"/>
                  </a:lnTo>
                  <a:lnTo>
                    <a:pt x="1187061" y="76091"/>
                  </a:lnTo>
                  <a:lnTo>
                    <a:pt x="1143141" y="57653"/>
                  </a:lnTo>
                  <a:lnTo>
                    <a:pt x="1097834" y="41648"/>
                  </a:lnTo>
                  <a:lnTo>
                    <a:pt x="1051205" y="28128"/>
                  </a:lnTo>
                  <a:lnTo>
                    <a:pt x="1003318" y="17141"/>
                  </a:lnTo>
                  <a:lnTo>
                    <a:pt x="954236" y="8739"/>
                  </a:lnTo>
                  <a:lnTo>
                    <a:pt x="904024" y="2971"/>
                  </a:lnTo>
                  <a:lnTo>
                    <a:pt x="856736" y="165"/>
                  </a:lnTo>
                  <a:lnTo>
                    <a:pt x="809912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501656" y="3625130"/>
              <a:ext cx="1473835" cy="906144"/>
            </a:xfrm>
            <a:custGeom>
              <a:avLst/>
              <a:gdLst/>
              <a:ahLst/>
              <a:cxnLst/>
              <a:rect l="l" t="t" r="r" b="b"/>
              <a:pathLst>
                <a:path w="1473834" h="906145">
                  <a:moveTo>
                    <a:pt x="3353" y="0"/>
                  </a:moveTo>
                  <a:lnTo>
                    <a:pt x="198" y="52524"/>
                  </a:lnTo>
                  <a:lnTo>
                    <a:pt x="0" y="104161"/>
                  </a:lnTo>
                  <a:lnTo>
                    <a:pt x="2741" y="154870"/>
                  </a:lnTo>
                  <a:lnTo>
                    <a:pt x="8406" y="204610"/>
                  </a:lnTo>
                  <a:lnTo>
                    <a:pt x="16976" y="253340"/>
                  </a:lnTo>
                  <a:lnTo>
                    <a:pt x="28435" y="301019"/>
                  </a:lnTo>
                  <a:lnTo>
                    <a:pt x="42766" y="347606"/>
                  </a:lnTo>
                  <a:lnTo>
                    <a:pt x="59952" y="393060"/>
                  </a:lnTo>
                  <a:lnTo>
                    <a:pt x="79976" y="437339"/>
                  </a:lnTo>
                  <a:lnTo>
                    <a:pt x="102820" y="480403"/>
                  </a:lnTo>
                  <a:lnTo>
                    <a:pt x="128468" y="522212"/>
                  </a:lnTo>
                  <a:lnTo>
                    <a:pt x="156903" y="562722"/>
                  </a:lnTo>
                  <a:lnTo>
                    <a:pt x="188108" y="601895"/>
                  </a:lnTo>
                  <a:lnTo>
                    <a:pt x="222066" y="639688"/>
                  </a:lnTo>
                  <a:lnTo>
                    <a:pt x="258759" y="676061"/>
                  </a:lnTo>
                  <a:lnTo>
                    <a:pt x="298171" y="710973"/>
                  </a:lnTo>
                  <a:lnTo>
                    <a:pt x="335283" y="740358"/>
                  </a:lnTo>
                  <a:lnTo>
                    <a:pt x="373531" y="767314"/>
                  </a:lnTo>
                  <a:lnTo>
                    <a:pt x="412818" y="791848"/>
                  </a:lnTo>
                  <a:lnTo>
                    <a:pt x="453042" y="813970"/>
                  </a:lnTo>
                  <a:lnTo>
                    <a:pt x="494106" y="833687"/>
                  </a:lnTo>
                  <a:lnTo>
                    <a:pt x="535910" y="851010"/>
                  </a:lnTo>
                  <a:lnTo>
                    <a:pt x="578355" y="865945"/>
                  </a:lnTo>
                  <a:lnTo>
                    <a:pt x="621341" y="878503"/>
                  </a:lnTo>
                  <a:lnTo>
                    <a:pt x="664770" y="888691"/>
                  </a:lnTo>
                  <a:lnTo>
                    <a:pt x="708542" y="896519"/>
                  </a:lnTo>
                  <a:lnTo>
                    <a:pt x="752558" y="901995"/>
                  </a:lnTo>
                  <a:lnTo>
                    <a:pt x="796718" y="905127"/>
                  </a:lnTo>
                  <a:lnTo>
                    <a:pt x="840924" y="905925"/>
                  </a:lnTo>
                  <a:lnTo>
                    <a:pt x="885077" y="904397"/>
                  </a:lnTo>
                  <a:lnTo>
                    <a:pt x="929076" y="900552"/>
                  </a:lnTo>
                  <a:lnTo>
                    <a:pt x="972823" y="894398"/>
                  </a:lnTo>
                  <a:lnTo>
                    <a:pt x="1016219" y="885945"/>
                  </a:lnTo>
                  <a:lnTo>
                    <a:pt x="1059164" y="875200"/>
                  </a:lnTo>
                  <a:lnTo>
                    <a:pt x="1101559" y="862172"/>
                  </a:lnTo>
                  <a:lnTo>
                    <a:pt x="1143306" y="846871"/>
                  </a:lnTo>
                  <a:lnTo>
                    <a:pt x="1184304" y="829304"/>
                  </a:lnTo>
                  <a:lnTo>
                    <a:pt x="1224454" y="809481"/>
                  </a:lnTo>
                  <a:lnTo>
                    <a:pt x="1263658" y="787410"/>
                  </a:lnTo>
                  <a:lnTo>
                    <a:pt x="1301816" y="763099"/>
                  </a:lnTo>
                  <a:lnTo>
                    <a:pt x="1338829" y="736559"/>
                  </a:lnTo>
                  <a:lnTo>
                    <a:pt x="1374597" y="707796"/>
                  </a:lnTo>
                  <a:lnTo>
                    <a:pt x="1409022" y="676820"/>
                  </a:lnTo>
                  <a:lnTo>
                    <a:pt x="1442004" y="643640"/>
                  </a:lnTo>
                  <a:lnTo>
                    <a:pt x="1473444" y="608264"/>
                  </a:lnTo>
                  <a:lnTo>
                    <a:pt x="834396" y="72626"/>
                  </a:lnTo>
                  <a:lnTo>
                    <a:pt x="335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1341211" y="3697894"/>
              <a:ext cx="830580" cy="534035"/>
            </a:xfrm>
            <a:custGeom>
              <a:avLst/>
              <a:gdLst/>
              <a:ahLst/>
              <a:cxnLst/>
              <a:rect l="l" t="t" r="r" b="b"/>
              <a:pathLst>
                <a:path w="830579" h="534035">
                  <a:moveTo>
                    <a:pt x="830267" y="0"/>
                  </a:moveTo>
                  <a:lnTo>
                    <a:pt x="0" y="0"/>
                  </a:lnTo>
                  <a:lnTo>
                    <a:pt x="636022" y="533690"/>
                  </a:lnTo>
                  <a:lnTo>
                    <a:pt x="667335" y="494314"/>
                  </a:lnTo>
                  <a:lnTo>
                    <a:pt x="695850" y="454142"/>
                  </a:lnTo>
                  <a:lnTo>
                    <a:pt x="721582" y="413134"/>
                  </a:lnTo>
                  <a:lnTo>
                    <a:pt x="744544" y="371252"/>
                  </a:lnTo>
                  <a:lnTo>
                    <a:pt x="764752" y="328456"/>
                  </a:lnTo>
                  <a:lnTo>
                    <a:pt x="782219" y="284707"/>
                  </a:lnTo>
                  <a:lnTo>
                    <a:pt x="796960" y="239965"/>
                  </a:lnTo>
                  <a:lnTo>
                    <a:pt x="808989" y="194192"/>
                  </a:lnTo>
                  <a:lnTo>
                    <a:pt x="818319" y="147348"/>
                  </a:lnTo>
                  <a:lnTo>
                    <a:pt x="824967" y="99394"/>
                  </a:lnTo>
                  <a:lnTo>
                    <a:pt x="828945" y="50291"/>
                  </a:lnTo>
                  <a:lnTo>
                    <a:pt x="830267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3635035" y="3697925"/>
              <a:ext cx="835025" cy="55244"/>
            </a:xfrm>
            <a:custGeom>
              <a:avLst/>
              <a:gdLst/>
              <a:ahLst/>
              <a:cxnLst/>
              <a:rect l="l" t="t" r="r" b="b"/>
              <a:pathLst>
                <a:path w="835025" h="55245">
                  <a:moveTo>
                    <a:pt x="834875" y="0"/>
                  </a:moveTo>
                  <a:lnTo>
                    <a:pt x="0" y="0"/>
                  </a:lnTo>
                  <a:lnTo>
                    <a:pt x="136" y="13486"/>
                  </a:lnTo>
                  <a:lnTo>
                    <a:pt x="532" y="27491"/>
                  </a:lnTo>
                  <a:lnTo>
                    <a:pt x="1170" y="41488"/>
                  </a:lnTo>
                  <a:lnTo>
                    <a:pt x="2031" y="54951"/>
                  </a:lnTo>
                  <a:lnTo>
                    <a:pt x="8348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3637180" y="3698034"/>
              <a:ext cx="904240" cy="833119"/>
            </a:xfrm>
            <a:custGeom>
              <a:avLst/>
              <a:gdLst/>
              <a:ahLst/>
              <a:cxnLst/>
              <a:rect l="l" t="t" r="r" b="b"/>
              <a:pathLst>
                <a:path w="904240" h="833120">
                  <a:moveTo>
                    <a:pt x="831325" y="0"/>
                  </a:moveTo>
                  <a:lnTo>
                    <a:pt x="0" y="58123"/>
                  </a:lnTo>
                  <a:lnTo>
                    <a:pt x="1141" y="72626"/>
                  </a:lnTo>
                  <a:lnTo>
                    <a:pt x="6577" y="119612"/>
                  </a:lnTo>
                  <a:lnTo>
                    <a:pt x="14534" y="165683"/>
                  </a:lnTo>
                  <a:lnTo>
                    <a:pt x="24936" y="210774"/>
                  </a:lnTo>
                  <a:lnTo>
                    <a:pt x="37707" y="254823"/>
                  </a:lnTo>
                  <a:lnTo>
                    <a:pt x="52771" y="297765"/>
                  </a:lnTo>
                  <a:lnTo>
                    <a:pt x="70052" y="339536"/>
                  </a:lnTo>
                  <a:lnTo>
                    <a:pt x="89473" y="380073"/>
                  </a:lnTo>
                  <a:lnTo>
                    <a:pt x="110957" y="419310"/>
                  </a:lnTo>
                  <a:lnTo>
                    <a:pt x="134430" y="457185"/>
                  </a:lnTo>
                  <a:lnTo>
                    <a:pt x="159814" y="493633"/>
                  </a:lnTo>
                  <a:lnTo>
                    <a:pt x="187034" y="528591"/>
                  </a:lnTo>
                  <a:lnTo>
                    <a:pt x="216013" y="561994"/>
                  </a:lnTo>
                  <a:lnTo>
                    <a:pt x="246675" y="593779"/>
                  </a:lnTo>
                  <a:lnTo>
                    <a:pt x="278944" y="623881"/>
                  </a:lnTo>
                  <a:lnTo>
                    <a:pt x="312743" y="652237"/>
                  </a:lnTo>
                  <a:lnTo>
                    <a:pt x="347997" y="678782"/>
                  </a:lnTo>
                  <a:lnTo>
                    <a:pt x="384628" y="703454"/>
                  </a:lnTo>
                  <a:lnTo>
                    <a:pt x="422562" y="726187"/>
                  </a:lnTo>
                  <a:lnTo>
                    <a:pt x="461721" y="746918"/>
                  </a:lnTo>
                  <a:lnTo>
                    <a:pt x="502030" y="765583"/>
                  </a:lnTo>
                  <a:lnTo>
                    <a:pt x="543412" y="782119"/>
                  </a:lnTo>
                  <a:lnTo>
                    <a:pt x="585792" y="796460"/>
                  </a:lnTo>
                  <a:lnTo>
                    <a:pt x="629092" y="808543"/>
                  </a:lnTo>
                  <a:lnTo>
                    <a:pt x="673236" y="818305"/>
                  </a:lnTo>
                  <a:lnTo>
                    <a:pt x="718149" y="825681"/>
                  </a:lnTo>
                  <a:lnTo>
                    <a:pt x="763755" y="830607"/>
                  </a:lnTo>
                  <a:lnTo>
                    <a:pt x="809976" y="833019"/>
                  </a:lnTo>
                  <a:lnTo>
                    <a:pt x="856737" y="832854"/>
                  </a:lnTo>
                  <a:lnTo>
                    <a:pt x="903962" y="830048"/>
                  </a:lnTo>
                  <a:lnTo>
                    <a:pt x="831325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4326655" y="2861166"/>
              <a:ext cx="978535" cy="1666875"/>
            </a:xfrm>
            <a:custGeom>
              <a:avLst/>
              <a:gdLst/>
              <a:ahLst/>
              <a:cxnLst/>
              <a:rect l="l" t="t" r="r" b="b"/>
              <a:pathLst>
                <a:path w="978534" h="1666875">
                  <a:moveTo>
                    <a:pt x="139664" y="0"/>
                  </a:moveTo>
                  <a:lnTo>
                    <a:pt x="93395" y="1627"/>
                  </a:lnTo>
                  <a:lnTo>
                    <a:pt x="46813" y="5876"/>
                  </a:lnTo>
                  <a:lnTo>
                    <a:pt x="0" y="12801"/>
                  </a:lnTo>
                  <a:lnTo>
                    <a:pt x="144749" y="835027"/>
                  </a:lnTo>
                  <a:lnTo>
                    <a:pt x="217406" y="1666761"/>
                  </a:lnTo>
                  <a:lnTo>
                    <a:pt x="270627" y="1660428"/>
                  </a:lnTo>
                  <a:lnTo>
                    <a:pt x="335854" y="1647725"/>
                  </a:lnTo>
                  <a:lnTo>
                    <a:pt x="381077" y="1635760"/>
                  </a:lnTo>
                  <a:lnTo>
                    <a:pt x="425112" y="1621440"/>
                  </a:lnTo>
                  <a:lnTo>
                    <a:pt x="467900" y="1604846"/>
                  </a:lnTo>
                  <a:lnTo>
                    <a:pt x="509386" y="1586062"/>
                  </a:lnTo>
                  <a:lnTo>
                    <a:pt x="549511" y="1565167"/>
                  </a:lnTo>
                  <a:lnTo>
                    <a:pt x="588219" y="1542244"/>
                  </a:lnTo>
                  <a:lnTo>
                    <a:pt x="625452" y="1517374"/>
                  </a:lnTo>
                  <a:lnTo>
                    <a:pt x="661154" y="1490640"/>
                  </a:lnTo>
                  <a:lnTo>
                    <a:pt x="695267" y="1462122"/>
                  </a:lnTo>
                  <a:lnTo>
                    <a:pt x="727735" y="1431902"/>
                  </a:lnTo>
                  <a:lnTo>
                    <a:pt x="758500" y="1400063"/>
                  </a:lnTo>
                  <a:lnTo>
                    <a:pt x="787505" y="1366685"/>
                  </a:lnTo>
                  <a:lnTo>
                    <a:pt x="814693" y="1331850"/>
                  </a:lnTo>
                  <a:lnTo>
                    <a:pt x="840008" y="1295640"/>
                  </a:lnTo>
                  <a:lnTo>
                    <a:pt x="863391" y="1258137"/>
                  </a:lnTo>
                  <a:lnTo>
                    <a:pt x="884786" y="1219422"/>
                  </a:lnTo>
                  <a:lnTo>
                    <a:pt x="904136" y="1179577"/>
                  </a:lnTo>
                  <a:lnTo>
                    <a:pt x="921384" y="1138684"/>
                  </a:lnTo>
                  <a:lnTo>
                    <a:pt x="936472" y="1096824"/>
                  </a:lnTo>
                  <a:lnTo>
                    <a:pt x="949344" y="1054078"/>
                  </a:lnTo>
                  <a:lnTo>
                    <a:pt x="959942" y="1010529"/>
                  </a:lnTo>
                  <a:lnTo>
                    <a:pt x="968210" y="966259"/>
                  </a:lnTo>
                  <a:lnTo>
                    <a:pt x="974090" y="921348"/>
                  </a:lnTo>
                  <a:lnTo>
                    <a:pt x="977525" y="875878"/>
                  </a:lnTo>
                  <a:lnTo>
                    <a:pt x="978459" y="829932"/>
                  </a:lnTo>
                  <a:lnTo>
                    <a:pt x="976833" y="783590"/>
                  </a:lnTo>
                  <a:lnTo>
                    <a:pt x="972592" y="736935"/>
                  </a:lnTo>
                  <a:lnTo>
                    <a:pt x="965677" y="690047"/>
                  </a:lnTo>
                  <a:lnTo>
                    <a:pt x="956163" y="643619"/>
                  </a:lnTo>
                  <a:lnTo>
                    <a:pt x="944217" y="598325"/>
                  </a:lnTo>
                  <a:lnTo>
                    <a:pt x="929920" y="554221"/>
                  </a:lnTo>
                  <a:lnTo>
                    <a:pt x="913353" y="511365"/>
                  </a:lnTo>
                  <a:lnTo>
                    <a:pt x="894598" y="469814"/>
                  </a:lnTo>
                  <a:lnTo>
                    <a:pt x="873736" y="429626"/>
                  </a:lnTo>
                  <a:lnTo>
                    <a:pt x="850849" y="390857"/>
                  </a:lnTo>
                  <a:lnTo>
                    <a:pt x="826019" y="353565"/>
                  </a:lnTo>
                  <a:lnTo>
                    <a:pt x="799327" y="317807"/>
                  </a:lnTo>
                  <a:lnTo>
                    <a:pt x="770854" y="283640"/>
                  </a:lnTo>
                  <a:lnTo>
                    <a:pt x="740683" y="251121"/>
                  </a:lnTo>
                  <a:lnTo>
                    <a:pt x="708894" y="220307"/>
                  </a:lnTo>
                  <a:lnTo>
                    <a:pt x="675569" y="191256"/>
                  </a:lnTo>
                  <a:lnTo>
                    <a:pt x="640789" y="164025"/>
                  </a:lnTo>
                  <a:lnTo>
                    <a:pt x="604637" y="138671"/>
                  </a:lnTo>
                  <a:lnTo>
                    <a:pt x="567193" y="115250"/>
                  </a:lnTo>
                  <a:lnTo>
                    <a:pt x="528540" y="93821"/>
                  </a:lnTo>
                  <a:lnTo>
                    <a:pt x="488758" y="74441"/>
                  </a:lnTo>
                  <a:lnTo>
                    <a:pt x="447929" y="57166"/>
                  </a:lnTo>
                  <a:lnTo>
                    <a:pt x="406135" y="42053"/>
                  </a:lnTo>
                  <a:lnTo>
                    <a:pt x="363457" y="29161"/>
                  </a:lnTo>
                  <a:lnTo>
                    <a:pt x="319977" y="18546"/>
                  </a:lnTo>
                  <a:lnTo>
                    <a:pt x="275776" y="10265"/>
                  </a:lnTo>
                  <a:lnTo>
                    <a:pt x="230936" y="4375"/>
                  </a:lnTo>
                  <a:lnTo>
                    <a:pt x="185538" y="935"/>
                  </a:lnTo>
                  <a:lnTo>
                    <a:pt x="13966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3635026" y="2874256"/>
              <a:ext cx="833119" cy="820419"/>
            </a:xfrm>
            <a:custGeom>
              <a:avLst/>
              <a:gdLst/>
              <a:ahLst/>
              <a:cxnLst/>
              <a:rect l="l" t="t" r="r" b="b"/>
              <a:pathLst>
                <a:path w="833119" h="820420">
                  <a:moveTo>
                    <a:pt x="688366" y="0"/>
                  </a:moveTo>
                  <a:lnTo>
                    <a:pt x="640655" y="9795"/>
                  </a:lnTo>
                  <a:lnTo>
                    <a:pt x="594126" y="22104"/>
                  </a:lnTo>
                  <a:lnTo>
                    <a:pt x="548843" y="36850"/>
                  </a:lnTo>
                  <a:lnTo>
                    <a:pt x="504873" y="53954"/>
                  </a:lnTo>
                  <a:lnTo>
                    <a:pt x="462280" y="73338"/>
                  </a:lnTo>
                  <a:lnTo>
                    <a:pt x="421129" y="94926"/>
                  </a:lnTo>
                  <a:lnTo>
                    <a:pt x="381486" y="118638"/>
                  </a:lnTo>
                  <a:lnTo>
                    <a:pt x="343415" y="144399"/>
                  </a:lnTo>
                  <a:lnTo>
                    <a:pt x="306983" y="172130"/>
                  </a:lnTo>
                  <a:lnTo>
                    <a:pt x="272253" y="201752"/>
                  </a:lnTo>
                  <a:lnTo>
                    <a:pt x="239292" y="233190"/>
                  </a:lnTo>
                  <a:lnTo>
                    <a:pt x="208164" y="266364"/>
                  </a:lnTo>
                  <a:lnTo>
                    <a:pt x="178935" y="301198"/>
                  </a:lnTo>
                  <a:lnTo>
                    <a:pt x="151669" y="337613"/>
                  </a:lnTo>
                  <a:lnTo>
                    <a:pt x="126433" y="375533"/>
                  </a:lnTo>
                  <a:lnTo>
                    <a:pt x="103290" y="414878"/>
                  </a:lnTo>
                  <a:lnTo>
                    <a:pt x="82307" y="455572"/>
                  </a:lnTo>
                  <a:lnTo>
                    <a:pt x="63549" y="497537"/>
                  </a:lnTo>
                  <a:lnTo>
                    <a:pt x="47080" y="540695"/>
                  </a:lnTo>
                  <a:lnTo>
                    <a:pt x="32966" y="584969"/>
                  </a:lnTo>
                  <a:lnTo>
                    <a:pt x="21272" y="630280"/>
                  </a:lnTo>
                  <a:lnTo>
                    <a:pt x="12063" y="676552"/>
                  </a:lnTo>
                  <a:lnTo>
                    <a:pt x="5404" y="723706"/>
                  </a:lnTo>
                  <a:lnTo>
                    <a:pt x="1362" y="771665"/>
                  </a:lnTo>
                  <a:lnTo>
                    <a:pt x="0" y="820351"/>
                  </a:lnTo>
                  <a:lnTo>
                    <a:pt x="833011" y="820351"/>
                  </a:lnTo>
                  <a:lnTo>
                    <a:pt x="68836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6445662" y="3581623"/>
              <a:ext cx="835025" cy="113030"/>
            </a:xfrm>
            <a:custGeom>
              <a:avLst/>
              <a:gdLst/>
              <a:ahLst/>
              <a:cxnLst/>
              <a:rect l="l" t="t" r="r" b="b"/>
              <a:pathLst>
                <a:path w="835025" h="113029">
                  <a:moveTo>
                    <a:pt x="826707" y="0"/>
                  </a:moveTo>
                  <a:lnTo>
                    <a:pt x="0" y="112928"/>
                  </a:lnTo>
                  <a:lnTo>
                    <a:pt x="834833" y="112928"/>
                  </a:lnTo>
                  <a:lnTo>
                    <a:pt x="834285" y="85149"/>
                  </a:lnTo>
                  <a:lnTo>
                    <a:pt x="832694" y="56330"/>
                  </a:lnTo>
                  <a:lnTo>
                    <a:pt x="830141" y="27578"/>
                  </a:lnTo>
                  <a:lnTo>
                    <a:pt x="8267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610390" y="2861153"/>
              <a:ext cx="1661795" cy="833755"/>
            </a:xfrm>
            <a:custGeom>
              <a:avLst/>
              <a:gdLst/>
              <a:ahLst/>
              <a:cxnLst/>
              <a:rect l="l" t="t" r="r" b="b"/>
              <a:pathLst>
                <a:path w="1661794" h="833754">
                  <a:moveTo>
                    <a:pt x="834937" y="0"/>
                  </a:moveTo>
                  <a:lnTo>
                    <a:pt x="787558" y="1319"/>
                  </a:lnTo>
                  <a:lnTo>
                    <a:pt x="740872" y="5230"/>
                  </a:lnTo>
                  <a:lnTo>
                    <a:pt x="694949" y="11662"/>
                  </a:lnTo>
                  <a:lnTo>
                    <a:pt x="649862" y="20545"/>
                  </a:lnTo>
                  <a:lnTo>
                    <a:pt x="605679" y="31809"/>
                  </a:lnTo>
                  <a:lnTo>
                    <a:pt x="562471" y="45383"/>
                  </a:lnTo>
                  <a:lnTo>
                    <a:pt x="520309" y="61198"/>
                  </a:lnTo>
                  <a:lnTo>
                    <a:pt x="479264" y="79181"/>
                  </a:lnTo>
                  <a:lnTo>
                    <a:pt x="439405" y="99264"/>
                  </a:lnTo>
                  <a:lnTo>
                    <a:pt x="400803" y="121376"/>
                  </a:lnTo>
                  <a:lnTo>
                    <a:pt x="363530" y="145446"/>
                  </a:lnTo>
                  <a:lnTo>
                    <a:pt x="327654" y="171404"/>
                  </a:lnTo>
                  <a:lnTo>
                    <a:pt x="293248" y="199180"/>
                  </a:lnTo>
                  <a:lnTo>
                    <a:pt x="260380" y="228703"/>
                  </a:lnTo>
                  <a:lnTo>
                    <a:pt x="229122" y="259904"/>
                  </a:lnTo>
                  <a:lnTo>
                    <a:pt x="199545" y="292711"/>
                  </a:lnTo>
                  <a:lnTo>
                    <a:pt x="171718" y="327054"/>
                  </a:lnTo>
                  <a:lnTo>
                    <a:pt x="145712" y="362863"/>
                  </a:lnTo>
                  <a:lnTo>
                    <a:pt x="121598" y="400068"/>
                  </a:lnTo>
                  <a:lnTo>
                    <a:pt x="99446" y="438599"/>
                  </a:lnTo>
                  <a:lnTo>
                    <a:pt x="79326" y="478384"/>
                  </a:lnTo>
                  <a:lnTo>
                    <a:pt x="61309" y="519353"/>
                  </a:lnTo>
                  <a:lnTo>
                    <a:pt x="45466" y="561437"/>
                  </a:lnTo>
                  <a:lnTo>
                    <a:pt x="31867" y="604565"/>
                  </a:lnTo>
                  <a:lnTo>
                    <a:pt x="20583" y="648666"/>
                  </a:lnTo>
                  <a:lnTo>
                    <a:pt x="11683" y="693670"/>
                  </a:lnTo>
                  <a:lnTo>
                    <a:pt x="5239" y="739507"/>
                  </a:lnTo>
                  <a:lnTo>
                    <a:pt x="1321" y="786107"/>
                  </a:lnTo>
                  <a:lnTo>
                    <a:pt x="0" y="833398"/>
                  </a:lnTo>
                  <a:lnTo>
                    <a:pt x="834937" y="833398"/>
                  </a:lnTo>
                  <a:lnTo>
                    <a:pt x="1661750" y="717412"/>
                  </a:lnTo>
                  <a:lnTo>
                    <a:pt x="1653686" y="669576"/>
                  </a:lnTo>
                  <a:lnTo>
                    <a:pt x="1643167" y="622877"/>
                  </a:lnTo>
                  <a:lnTo>
                    <a:pt x="1630261" y="577375"/>
                  </a:lnTo>
                  <a:lnTo>
                    <a:pt x="1615040" y="533129"/>
                  </a:lnTo>
                  <a:lnTo>
                    <a:pt x="1597571" y="490202"/>
                  </a:lnTo>
                  <a:lnTo>
                    <a:pt x="1577925" y="448652"/>
                  </a:lnTo>
                  <a:lnTo>
                    <a:pt x="1556172" y="408541"/>
                  </a:lnTo>
                  <a:lnTo>
                    <a:pt x="1532381" y="369928"/>
                  </a:lnTo>
                  <a:lnTo>
                    <a:pt x="1506621" y="332874"/>
                  </a:lnTo>
                  <a:lnTo>
                    <a:pt x="1478962" y="297440"/>
                  </a:lnTo>
                  <a:lnTo>
                    <a:pt x="1449473" y="263686"/>
                  </a:lnTo>
                  <a:lnTo>
                    <a:pt x="1418225" y="231672"/>
                  </a:lnTo>
                  <a:lnTo>
                    <a:pt x="1385287" y="201458"/>
                  </a:lnTo>
                  <a:lnTo>
                    <a:pt x="1350728" y="173105"/>
                  </a:lnTo>
                  <a:lnTo>
                    <a:pt x="1314618" y="146674"/>
                  </a:lnTo>
                  <a:lnTo>
                    <a:pt x="1277027" y="122224"/>
                  </a:lnTo>
                  <a:lnTo>
                    <a:pt x="1238024" y="99817"/>
                  </a:lnTo>
                  <a:lnTo>
                    <a:pt x="1197678" y="79511"/>
                  </a:lnTo>
                  <a:lnTo>
                    <a:pt x="1156060" y="61369"/>
                  </a:lnTo>
                  <a:lnTo>
                    <a:pt x="1113238" y="45449"/>
                  </a:lnTo>
                  <a:lnTo>
                    <a:pt x="1069283" y="31813"/>
                  </a:lnTo>
                  <a:lnTo>
                    <a:pt x="1024263" y="20521"/>
                  </a:lnTo>
                  <a:lnTo>
                    <a:pt x="978250" y="11634"/>
                  </a:lnTo>
                  <a:lnTo>
                    <a:pt x="931311" y="5210"/>
                  </a:lnTo>
                  <a:lnTo>
                    <a:pt x="883517" y="1312"/>
                  </a:lnTo>
                  <a:lnTo>
                    <a:pt x="834937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5610388" y="3697867"/>
              <a:ext cx="1483360" cy="833755"/>
            </a:xfrm>
            <a:custGeom>
              <a:avLst/>
              <a:gdLst/>
              <a:ahLst/>
              <a:cxnLst/>
              <a:rect l="l" t="t" r="r" b="b"/>
              <a:pathLst>
                <a:path w="1483359" h="833754">
                  <a:moveTo>
                    <a:pt x="834466" y="0"/>
                  </a:moveTo>
                  <a:lnTo>
                    <a:pt x="0" y="0"/>
                  </a:lnTo>
                  <a:lnTo>
                    <a:pt x="1444" y="51139"/>
                  </a:lnTo>
                  <a:lnTo>
                    <a:pt x="5759" y="101414"/>
                  </a:lnTo>
                  <a:lnTo>
                    <a:pt x="12914" y="150762"/>
                  </a:lnTo>
                  <a:lnTo>
                    <a:pt x="22879" y="199119"/>
                  </a:lnTo>
                  <a:lnTo>
                    <a:pt x="35623" y="246424"/>
                  </a:lnTo>
                  <a:lnTo>
                    <a:pt x="51116" y="292612"/>
                  </a:lnTo>
                  <a:lnTo>
                    <a:pt x="69329" y="337620"/>
                  </a:lnTo>
                  <a:lnTo>
                    <a:pt x="90231" y="381386"/>
                  </a:lnTo>
                  <a:lnTo>
                    <a:pt x="113793" y="423847"/>
                  </a:lnTo>
                  <a:lnTo>
                    <a:pt x="139984" y="464939"/>
                  </a:lnTo>
                  <a:lnTo>
                    <a:pt x="168773" y="504600"/>
                  </a:lnTo>
                  <a:lnTo>
                    <a:pt x="200132" y="542766"/>
                  </a:lnTo>
                  <a:lnTo>
                    <a:pt x="234029" y="579374"/>
                  </a:lnTo>
                  <a:lnTo>
                    <a:pt x="270435" y="614362"/>
                  </a:lnTo>
                  <a:lnTo>
                    <a:pt x="309320" y="647666"/>
                  </a:lnTo>
                  <a:lnTo>
                    <a:pt x="346951" y="676403"/>
                  </a:lnTo>
                  <a:lnTo>
                    <a:pt x="385676" y="702690"/>
                  </a:lnTo>
                  <a:lnTo>
                    <a:pt x="425397" y="726538"/>
                  </a:lnTo>
                  <a:lnTo>
                    <a:pt x="466015" y="747958"/>
                  </a:lnTo>
                  <a:lnTo>
                    <a:pt x="507429" y="766958"/>
                  </a:lnTo>
                  <a:lnTo>
                    <a:pt x="549542" y="783551"/>
                  </a:lnTo>
                  <a:lnTo>
                    <a:pt x="592254" y="797746"/>
                  </a:lnTo>
                  <a:lnTo>
                    <a:pt x="635466" y="809554"/>
                  </a:lnTo>
                  <a:lnTo>
                    <a:pt x="679079" y="818984"/>
                  </a:lnTo>
                  <a:lnTo>
                    <a:pt x="722994" y="826049"/>
                  </a:lnTo>
                  <a:lnTo>
                    <a:pt x="767112" y="830757"/>
                  </a:lnTo>
                  <a:lnTo>
                    <a:pt x="811334" y="833119"/>
                  </a:lnTo>
                  <a:lnTo>
                    <a:pt x="855560" y="833147"/>
                  </a:lnTo>
                  <a:lnTo>
                    <a:pt x="899692" y="830849"/>
                  </a:lnTo>
                  <a:lnTo>
                    <a:pt x="943630" y="826237"/>
                  </a:lnTo>
                  <a:lnTo>
                    <a:pt x="987276" y="819321"/>
                  </a:lnTo>
                  <a:lnTo>
                    <a:pt x="1030530" y="810111"/>
                  </a:lnTo>
                  <a:lnTo>
                    <a:pt x="1073294" y="798618"/>
                  </a:lnTo>
                  <a:lnTo>
                    <a:pt x="1115467" y="784852"/>
                  </a:lnTo>
                  <a:lnTo>
                    <a:pt x="1156952" y="768824"/>
                  </a:lnTo>
                  <a:lnTo>
                    <a:pt x="1197649" y="750543"/>
                  </a:lnTo>
                  <a:lnTo>
                    <a:pt x="1237459" y="730021"/>
                  </a:lnTo>
                  <a:lnTo>
                    <a:pt x="1276283" y="707268"/>
                  </a:lnTo>
                  <a:lnTo>
                    <a:pt x="1314022" y="682294"/>
                  </a:lnTo>
                  <a:lnTo>
                    <a:pt x="1350576" y="655110"/>
                  </a:lnTo>
                  <a:lnTo>
                    <a:pt x="1385847" y="625725"/>
                  </a:lnTo>
                  <a:lnTo>
                    <a:pt x="1419736" y="594151"/>
                  </a:lnTo>
                  <a:lnTo>
                    <a:pt x="1452143" y="560398"/>
                  </a:lnTo>
                  <a:lnTo>
                    <a:pt x="1482970" y="524476"/>
                  </a:lnTo>
                  <a:lnTo>
                    <a:pt x="834466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6450123" y="3697867"/>
              <a:ext cx="830580" cy="522605"/>
            </a:xfrm>
            <a:custGeom>
              <a:avLst/>
              <a:gdLst/>
              <a:ahLst/>
              <a:cxnLst/>
              <a:rect l="l" t="t" r="r" b="b"/>
              <a:pathLst>
                <a:path w="830580" h="522604">
                  <a:moveTo>
                    <a:pt x="830372" y="0"/>
                  </a:moveTo>
                  <a:lnTo>
                    <a:pt x="0" y="0"/>
                  </a:lnTo>
                  <a:lnTo>
                    <a:pt x="645320" y="522570"/>
                  </a:lnTo>
                  <a:lnTo>
                    <a:pt x="678253" y="479600"/>
                  </a:lnTo>
                  <a:lnTo>
                    <a:pt x="707817" y="436138"/>
                  </a:lnTo>
                  <a:lnTo>
                    <a:pt x="734061" y="392045"/>
                  </a:lnTo>
                  <a:lnTo>
                    <a:pt x="757034" y="347183"/>
                  </a:lnTo>
                  <a:lnTo>
                    <a:pt x="776785" y="301414"/>
                  </a:lnTo>
                  <a:lnTo>
                    <a:pt x="793363" y="254599"/>
                  </a:lnTo>
                  <a:lnTo>
                    <a:pt x="806817" y="206600"/>
                  </a:lnTo>
                  <a:lnTo>
                    <a:pt x="817196" y="157279"/>
                  </a:lnTo>
                  <a:lnTo>
                    <a:pt x="824549" y="106497"/>
                  </a:lnTo>
                  <a:lnTo>
                    <a:pt x="828924" y="54117"/>
                  </a:lnTo>
                  <a:lnTo>
                    <a:pt x="830372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8819531" y="399479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559823" y="3526535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53%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8716288" y="3273768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044895" y="3673128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0885720" y="3955841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40%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1636274" y="3735952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1049904" y="3191467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43%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2308923" y="3442768"/>
            <a:ext cx="3397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3917595" y="3945371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25%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4671499" y="3526535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3865242" y="3233351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3150918" y="3599831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5994674" y="3945371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39%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6751092" y="3746424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6143780" y="3160054"/>
            <a:ext cx="4635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48%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7437772" y="3505594"/>
            <a:ext cx="3397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1650">
              <a:latin typeface="Avenir LT 65 Medium"/>
              <a:cs typeface="Avenir LT 65 Medium"/>
            </a:endParaRPr>
          </a:p>
        </p:txBody>
      </p:sp>
      <p:grpSp>
        <p:nvGrpSpPr>
          <p:cNvPr id="58" name="object 58" descr=""/>
          <p:cNvGrpSpPr/>
          <p:nvPr/>
        </p:nvGrpSpPr>
        <p:grpSpPr>
          <a:xfrm>
            <a:off x="8392044" y="5196094"/>
            <a:ext cx="9022080" cy="1670685"/>
            <a:chOff x="8392044" y="5196094"/>
            <a:chExt cx="9022080" cy="1670685"/>
          </a:xfrm>
        </p:grpSpPr>
        <p:sp>
          <p:nvSpPr>
            <p:cNvPr id="59" name="object 59" descr=""/>
            <p:cNvSpPr/>
            <p:nvPr/>
          </p:nvSpPr>
          <p:spPr>
            <a:xfrm>
              <a:off x="8397441" y="6099203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2171484" y="5968317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3509202" y="6057320"/>
              <a:ext cx="126364" cy="0"/>
            </a:xfrm>
            <a:custGeom>
              <a:avLst/>
              <a:gdLst/>
              <a:ahLst/>
              <a:cxnLst/>
              <a:rect l="l" t="t" r="r" b="b"/>
              <a:pathLst>
                <a:path w="126365" h="0">
                  <a:moveTo>
                    <a:pt x="0" y="0"/>
                  </a:moveTo>
                  <a:lnTo>
                    <a:pt x="125828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7280497" y="6004965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69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517147" y="6032748"/>
              <a:ext cx="835025" cy="113030"/>
            </a:xfrm>
            <a:custGeom>
              <a:avLst/>
              <a:gdLst/>
              <a:ahLst/>
              <a:cxnLst/>
              <a:rect l="l" t="t" r="r" b="b"/>
              <a:pathLst>
                <a:path w="835025" h="113029">
                  <a:moveTo>
                    <a:pt x="834728" y="0"/>
                  </a:moveTo>
                  <a:lnTo>
                    <a:pt x="0" y="0"/>
                  </a:lnTo>
                  <a:lnTo>
                    <a:pt x="546" y="27772"/>
                  </a:lnTo>
                  <a:lnTo>
                    <a:pt x="2133" y="56588"/>
                  </a:lnTo>
                  <a:lnTo>
                    <a:pt x="4682" y="85339"/>
                  </a:lnTo>
                  <a:lnTo>
                    <a:pt x="8114" y="112918"/>
                  </a:lnTo>
                  <a:lnTo>
                    <a:pt x="834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525280" y="6032962"/>
              <a:ext cx="941705" cy="833119"/>
            </a:xfrm>
            <a:custGeom>
              <a:avLst/>
              <a:gdLst/>
              <a:ahLst/>
              <a:cxnLst/>
              <a:rect l="l" t="t" r="r" b="b"/>
              <a:pathLst>
                <a:path w="941704" h="833120">
                  <a:moveTo>
                    <a:pt x="825378" y="0"/>
                  </a:moveTo>
                  <a:lnTo>
                    <a:pt x="0" y="115944"/>
                  </a:lnTo>
                  <a:lnTo>
                    <a:pt x="7888" y="162573"/>
                  </a:lnTo>
                  <a:lnTo>
                    <a:pt x="18247" y="208156"/>
                  </a:lnTo>
                  <a:lnTo>
                    <a:pt x="30997" y="252635"/>
                  </a:lnTo>
                  <a:lnTo>
                    <a:pt x="46059" y="295948"/>
                  </a:lnTo>
                  <a:lnTo>
                    <a:pt x="63353" y="338036"/>
                  </a:lnTo>
                  <a:lnTo>
                    <a:pt x="82799" y="378839"/>
                  </a:lnTo>
                  <a:lnTo>
                    <a:pt x="104318" y="418297"/>
                  </a:lnTo>
                  <a:lnTo>
                    <a:pt x="127831" y="456351"/>
                  </a:lnTo>
                  <a:lnTo>
                    <a:pt x="153258" y="492940"/>
                  </a:lnTo>
                  <a:lnTo>
                    <a:pt x="180520" y="528004"/>
                  </a:lnTo>
                  <a:lnTo>
                    <a:pt x="209536" y="561484"/>
                  </a:lnTo>
                  <a:lnTo>
                    <a:pt x="240229" y="593321"/>
                  </a:lnTo>
                  <a:lnTo>
                    <a:pt x="272518" y="623453"/>
                  </a:lnTo>
                  <a:lnTo>
                    <a:pt x="306323" y="651821"/>
                  </a:lnTo>
                  <a:lnTo>
                    <a:pt x="341566" y="678365"/>
                  </a:lnTo>
                  <a:lnTo>
                    <a:pt x="378166" y="703026"/>
                  </a:lnTo>
                  <a:lnTo>
                    <a:pt x="416045" y="725743"/>
                  </a:lnTo>
                  <a:lnTo>
                    <a:pt x="455123" y="746457"/>
                  </a:lnTo>
                  <a:lnTo>
                    <a:pt x="495320" y="765108"/>
                  </a:lnTo>
                  <a:lnTo>
                    <a:pt x="536557" y="781636"/>
                  </a:lnTo>
                  <a:lnTo>
                    <a:pt x="578755" y="795981"/>
                  </a:lnTo>
                  <a:lnTo>
                    <a:pt x="621833" y="808083"/>
                  </a:lnTo>
                  <a:lnTo>
                    <a:pt x="665713" y="817882"/>
                  </a:lnTo>
                  <a:lnTo>
                    <a:pt x="710315" y="825319"/>
                  </a:lnTo>
                  <a:lnTo>
                    <a:pt x="755560" y="830333"/>
                  </a:lnTo>
                  <a:lnTo>
                    <a:pt x="801367" y="832865"/>
                  </a:lnTo>
                  <a:lnTo>
                    <a:pt x="847659" y="832855"/>
                  </a:lnTo>
                  <a:lnTo>
                    <a:pt x="894354" y="830243"/>
                  </a:lnTo>
                  <a:lnTo>
                    <a:pt x="941374" y="824969"/>
                  </a:lnTo>
                  <a:lnTo>
                    <a:pt x="825378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353783" y="5221339"/>
              <a:ext cx="833755" cy="1636395"/>
            </a:xfrm>
            <a:custGeom>
              <a:avLst/>
              <a:gdLst/>
              <a:ahLst/>
              <a:cxnLst/>
              <a:rect l="l" t="t" r="r" b="b"/>
              <a:pathLst>
                <a:path w="833754" h="1636395">
                  <a:moveTo>
                    <a:pt x="201585" y="0"/>
                  </a:moveTo>
                  <a:lnTo>
                    <a:pt x="0" y="809839"/>
                  </a:lnTo>
                  <a:lnTo>
                    <a:pt x="115965" y="1636348"/>
                  </a:lnTo>
                  <a:lnTo>
                    <a:pt x="164857" y="1628117"/>
                  </a:lnTo>
                  <a:lnTo>
                    <a:pt x="212537" y="1617395"/>
                  </a:lnTo>
                  <a:lnTo>
                    <a:pt x="258944" y="1604234"/>
                  </a:lnTo>
                  <a:lnTo>
                    <a:pt x="304018" y="1588688"/>
                  </a:lnTo>
                  <a:lnTo>
                    <a:pt x="347700" y="1570811"/>
                  </a:lnTo>
                  <a:lnTo>
                    <a:pt x="389930" y="1550658"/>
                  </a:lnTo>
                  <a:lnTo>
                    <a:pt x="430648" y="1528281"/>
                  </a:lnTo>
                  <a:lnTo>
                    <a:pt x="469795" y="1503736"/>
                  </a:lnTo>
                  <a:lnTo>
                    <a:pt x="507311" y="1477075"/>
                  </a:lnTo>
                  <a:lnTo>
                    <a:pt x="543135" y="1448352"/>
                  </a:lnTo>
                  <a:lnTo>
                    <a:pt x="577209" y="1417622"/>
                  </a:lnTo>
                  <a:lnTo>
                    <a:pt x="609473" y="1384938"/>
                  </a:lnTo>
                  <a:lnTo>
                    <a:pt x="639866" y="1350354"/>
                  </a:lnTo>
                  <a:lnTo>
                    <a:pt x="668329" y="1313924"/>
                  </a:lnTo>
                  <a:lnTo>
                    <a:pt x="694803" y="1275702"/>
                  </a:lnTo>
                  <a:lnTo>
                    <a:pt x="719228" y="1235742"/>
                  </a:lnTo>
                  <a:lnTo>
                    <a:pt x="741543" y="1194097"/>
                  </a:lnTo>
                  <a:lnTo>
                    <a:pt x="761690" y="1150821"/>
                  </a:lnTo>
                  <a:lnTo>
                    <a:pt x="779608" y="1105969"/>
                  </a:lnTo>
                  <a:lnTo>
                    <a:pt x="795238" y="1059593"/>
                  </a:lnTo>
                  <a:lnTo>
                    <a:pt x="808519" y="1011749"/>
                  </a:lnTo>
                  <a:lnTo>
                    <a:pt x="818678" y="965474"/>
                  </a:lnTo>
                  <a:lnTo>
                    <a:pt x="826155" y="919244"/>
                  </a:lnTo>
                  <a:lnTo>
                    <a:pt x="831002" y="873144"/>
                  </a:lnTo>
                  <a:lnTo>
                    <a:pt x="833269" y="827259"/>
                  </a:lnTo>
                  <a:lnTo>
                    <a:pt x="833009" y="781676"/>
                  </a:lnTo>
                  <a:lnTo>
                    <a:pt x="830271" y="736479"/>
                  </a:lnTo>
                  <a:lnTo>
                    <a:pt x="825109" y="691753"/>
                  </a:lnTo>
                  <a:lnTo>
                    <a:pt x="817572" y="647585"/>
                  </a:lnTo>
                  <a:lnTo>
                    <a:pt x="807712" y="604059"/>
                  </a:lnTo>
                  <a:lnTo>
                    <a:pt x="795580" y="561261"/>
                  </a:lnTo>
                  <a:lnTo>
                    <a:pt x="781228" y="519276"/>
                  </a:lnTo>
                  <a:lnTo>
                    <a:pt x="764707" y="478190"/>
                  </a:lnTo>
                  <a:lnTo>
                    <a:pt x="746067" y="438089"/>
                  </a:lnTo>
                  <a:lnTo>
                    <a:pt x="725361" y="399057"/>
                  </a:lnTo>
                  <a:lnTo>
                    <a:pt x="702639" y="361179"/>
                  </a:lnTo>
                  <a:lnTo>
                    <a:pt x="677953" y="324543"/>
                  </a:lnTo>
                  <a:lnTo>
                    <a:pt x="651353" y="289232"/>
                  </a:lnTo>
                  <a:lnTo>
                    <a:pt x="622892" y="255332"/>
                  </a:lnTo>
                  <a:lnTo>
                    <a:pt x="592620" y="222929"/>
                  </a:lnTo>
                  <a:lnTo>
                    <a:pt x="560588" y="192108"/>
                  </a:lnTo>
                  <a:lnTo>
                    <a:pt x="526849" y="162954"/>
                  </a:lnTo>
                  <a:lnTo>
                    <a:pt x="491452" y="135553"/>
                  </a:lnTo>
                  <a:lnTo>
                    <a:pt x="454450" y="109990"/>
                  </a:lnTo>
                  <a:lnTo>
                    <a:pt x="415893" y="86351"/>
                  </a:lnTo>
                  <a:lnTo>
                    <a:pt x="375833" y="64721"/>
                  </a:lnTo>
                  <a:lnTo>
                    <a:pt x="334321" y="45186"/>
                  </a:lnTo>
                  <a:lnTo>
                    <a:pt x="291408" y="27830"/>
                  </a:lnTo>
                  <a:lnTo>
                    <a:pt x="247146" y="12739"/>
                  </a:lnTo>
                  <a:lnTo>
                    <a:pt x="20158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517141" y="5196135"/>
              <a:ext cx="1035685" cy="833755"/>
            </a:xfrm>
            <a:custGeom>
              <a:avLst/>
              <a:gdLst/>
              <a:ahLst/>
              <a:cxnLst/>
              <a:rect l="l" t="t" r="r" b="b"/>
              <a:pathLst>
                <a:path w="1035684" h="833754">
                  <a:moveTo>
                    <a:pt x="833660" y="0"/>
                  </a:moveTo>
                  <a:lnTo>
                    <a:pt x="786353" y="1319"/>
                  </a:lnTo>
                  <a:lnTo>
                    <a:pt x="739739" y="5229"/>
                  </a:lnTo>
                  <a:lnTo>
                    <a:pt x="693888" y="11660"/>
                  </a:lnTo>
                  <a:lnTo>
                    <a:pt x="648869" y="20543"/>
                  </a:lnTo>
                  <a:lnTo>
                    <a:pt x="604754" y="31805"/>
                  </a:lnTo>
                  <a:lnTo>
                    <a:pt x="561613" y="45377"/>
                  </a:lnTo>
                  <a:lnTo>
                    <a:pt x="519516" y="61189"/>
                  </a:lnTo>
                  <a:lnTo>
                    <a:pt x="478533" y="79170"/>
                  </a:lnTo>
                  <a:lnTo>
                    <a:pt x="438735" y="99250"/>
                  </a:lnTo>
                  <a:lnTo>
                    <a:pt x="400193" y="121359"/>
                  </a:lnTo>
                  <a:lnTo>
                    <a:pt x="362976" y="145426"/>
                  </a:lnTo>
                  <a:lnTo>
                    <a:pt x="327156" y="171381"/>
                  </a:lnTo>
                  <a:lnTo>
                    <a:pt x="292802" y="199153"/>
                  </a:lnTo>
                  <a:lnTo>
                    <a:pt x="259984" y="228672"/>
                  </a:lnTo>
                  <a:lnTo>
                    <a:pt x="228774" y="259869"/>
                  </a:lnTo>
                  <a:lnTo>
                    <a:pt x="199242" y="292672"/>
                  </a:lnTo>
                  <a:lnTo>
                    <a:pt x="171457" y="327011"/>
                  </a:lnTo>
                  <a:lnTo>
                    <a:pt x="145491" y="362815"/>
                  </a:lnTo>
                  <a:lnTo>
                    <a:pt x="121413" y="400016"/>
                  </a:lnTo>
                  <a:lnTo>
                    <a:pt x="99295" y="438541"/>
                  </a:lnTo>
                  <a:lnTo>
                    <a:pt x="79206" y="478321"/>
                  </a:lnTo>
                  <a:lnTo>
                    <a:pt x="61216" y="519286"/>
                  </a:lnTo>
                  <a:lnTo>
                    <a:pt x="45397" y="561365"/>
                  </a:lnTo>
                  <a:lnTo>
                    <a:pt x="31819" y="604487"/>
                  </a:lnTo>
                  <a:lnTo>
                    <a:pt x="20552" y="648583"/>
                  </a:lnTo>
                  <a:lnTo>
                    <a:pt x="11666" y="693582"/>
                  </a:lnTo>
                  <a:lnTo>
                    <a:pt x="5231" y="739413"/>
                  </a:lnTo>
                  <a:lnTo>
                    <a:pt x="1319" y="786007"/>
                  </a:lnTo>
                  <a:lnTo>
                    <a:pt x="0" y="833293"/>
                  </a:lnTo>
                  <a:lnTo>
                    <a:pt x="833660" y="833293"/>
                  </a:lnTo>
                  <a:lnTo>
                    <a:pt x="1035340" y="24753"/>
                  </a:lnTo>
                  <a:lnTo>
                    <a:pt x="984033" y="13371"/>
                  </a:lnTo>
                  <a:lnTo>
                    <a:pt x="935320" y="5697"/>
                  </a:lnTo>
                  <a:lnTo>
                    <a:pt x="886198" y="1363"/>
                  </a:lnTo>
                  <a:lnTo>
                    <a:pt x="83366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1336732" y="5916639"/>
              <a:ext cx="835025" cy="113030"/>
            </a:xfrm>
            <a:custGeom>
              <a:avLst/>
              <a:gdLst/>
              <a:ahLst/>
              <a:cxnLst/>
              <a:rect l="l" t="t" r="r" b="b"/>
              <a:pathLst>
                <a:path w="835025" h="113029">
                  <a:moveTo>
                    <a:pt x="826624" y="0"/>
                  </a:moveTo>
                  <a:lnTo>
                    <a:pt x="0" y="112918"/>
                  </a:lnTo>
                  <a:lnTo>
                    <a:pt x="834749" y="112918"/>
                  </a:lnTo>
                  <a:lnTo>
                    <a:pt x="834202" y="85145"/>
                  </a:lnTo>
                  <a:lnTo>
                    <a:pt x="832614" y="56329"/>
                  </a:lnTo>
                  <a:lnTo>
                    <a:pt x="830062" y="27578"/>
                  </a:lnTo>
                  <a:lnTo>
                    <a:pt x="826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501390" y="5196094"/>
              <a:ext cx="1661795" cy="1226185"/>
            </a:xfrm>
            <a:custGeom>
              <a:avLst/>
              <a:gdLst/>
              <a:ahLst/>
              <a:cxnLst/>
              <a:rect l="l" t="t" r="r" b="b"/>
              <a:pathLst>
                <a:path w="1661795" h="1226185">
                  <a:moveTo>
                    <a:pt x="838949" y="0"/>
                  </a:moveTo>
                  <a:lnTo>
                    <a:pt x="794315" y="946"/>
                  </a:lnTo>
                  <a:lnTo>
                    <a:pt x="749620" y="4304"/>
                  </a:lnTo>
                  <a:lnTo>
                    <a:pt x="704960" y="10103"/>
                  </a:lnTo>
                  <a:lnTo>
                    <a:pt x="660430" y="18371"/>
                  </a:lnTo>
                  <a:lnTo>
                    <a:pt x="616126" y="29137"/>
                  </a:lnTo>
                  <a:lnTo>
                    <a:pt x="572142" y="42431"/>
                  </a:lnTo>
                  <a:lnTo>
                    <a:pt x="528574" y="58282"/>
                  </a:lnTo>
                  <a:lnTo>
                    <a:pt x="485518" y="76719"/>
                  </a:lnTo>
                  <a:lnTo>
                    <a:pt x="443068" y="97771"/>
                  </a:lnTo>
                  <a:lnTo>
                    <a:pt x="401859" y="121154"/>
                  </a:lnTo>
                  <a:lnTo>
                    <a:pt x="362482" y="146502"/>
                  </a:lnTo>
                  <a:lnTo>
                    <a:pt x="324964" y="173719"/>
                  </a:lnTo>
                  <a:lnTo>
                    <a:pt x="289335" y="202711"/>
                  </a:lnTo>
                  <a:lnTo>
                    <a:pt x="255625" y="233382"/>
                  </a:lnTo>
                  <a:lnTo>
                    <a:pt x="223863" y="265637"/>
                  </a:lnTo>
                  <a:lnTo>
                    <a:pt x="194077" y="299380"/>
                  </a:lnTo>
                  <a:lnTo>
                    <a:pt x="166297" y="334517"/>
                  </a:lnTo>
                  <a:lnTo>
                    <a:pt x="140552" y="370952"/>
                  </a:lnTo>
                  <a:lnTo>
                    <a:pt x="116871" y="408590"/>
                  </a:lnTo>
                  <a:lnTo>
                    <a:pt x="95283" y="447336"/>
                  </a:lnTo>
                  <a:lnTo>
                    <a:pt x="75818" y="487094"/>
                  </a:lnTo>
                  <a:lnTo>
                    <a:pt x="58504" y="527770"/>
                  </a:lnTo>
                  <a:lnTo>
                    <a:pt x="43371" y="569268"/>
                  </a:lnTo>
                  <a:lnTo>
                    <a:pt x="30448" y="611493"/>
                  </a:lnTo>
                  <a:lnTo>
                    <a:pt x="19764" y="654349"/>
                  </a:lnTo>
                  <a:lnTo>
                    <a:pt x="11348" y="697743"/>
                  </a:lnTo>
                  <a:lnTo>
                    <a:pt x="5229" y="741577"/>
                  </a:lnTo>
                  <a:lnTo>
                    <a:pt x="1436" y="785758"/>
                  </a:lnTo>
                  <a:lnTo>
                    <a:pt x="0" y="830189"/>
                  </a:lnTo>
                  <a:lnTo>
                    <a:pt x="947" y="874776"/>
                  </a:lnTo>
                  <a:lnTo>
                    <a:pt x="4309" y="919424"/>
                  </a:lnTo>
                  <a:lnTo>
                    <a:pt x="10113" y="964037"/>
                  </a:lnTo>
                  <a:lnTo>
                    <a:pt x="18390" y="1008520"/>
                  </a:lnTo>
                  <a:lnTo>
                    <a:pt x="29168" y="1052778"/>
                  </a:lnTo>
                  <a:lnTo>
                    <a:pt x="42476" y="1096715"/>
                  </a:lnTo>
                  <a:lnTo>
                    <a:pt x="58344" y="1140237"/>
                  </a:lnTo>
                  <a:lnTo>
                    <a:pt x="76800" y="1183248"/>
                  </a:lnTo>
                  <a:lnTo>
                    <a:pt x="97875" y="1225653"/>
                  </a:lnTo>
                  <a:lnTo>
                    <a:pt x="835004" y="834126"/>
                  </a:lnTo>
                  <a:lnTo>
                    <a:pt x="1661733" y="718066"/>
                  </a:lnTo>
                  <a:lnTo>
                    <a:pt x="1653489" y="668770"/>
                  </a:lnTo>
                  <a:lnTo>
                    <a:pt x="1642854" y="621705"/>
                  </a:lnTo>
                  <a:lnTo>
                    <a:pt x="1629616" y="576213"/>
                  </a:lnTo>
                  <a:lnTo>
                    <a:pt x="1613559" y="531637"/>
                  </a:lnTo>
                  <a:lnTo>
                    <a:pt x="1594469" y="487318"/>
                  </a:lnTo>
                  <a:lnTo>
                    <a:pt x="1572133" y="442598"/>
                  </a:lnTo>
                  <a:lnTo>
                    <a:pt x="1548726" y="401433"/>
                  </a:lnTo>
                  <a:lnTo>
                    <a:pt x="1523352" y="362097"/>
                  </a:lnTo>
                  <a:lnTo>
                    <a:pt x="1496107" y="324618"/>
                  </a:lnTo>
                  <a:lnTo>
                    <a:pt x="1467085" y="289028"/>
                  </a:lnTo>
                  <a:lnTo>
                    <a:pt x="1436383" y="255353"/>
                  </a:lnTo>
                  <a:lnTo>
                    <a:pt x="1404095" y="223624"/>
                  </a:lnTo>
                  <a:lnTo>
                    <a:pt x="1370316" y="193870"/>
                  </a:lnTo>
                  <a:lnTo>
                    <a:pt x="1335143" y="166120"/>
                  </a:lnTo>
                  <a:lnTo>
                    <a:pt x="1298670" y="140402"/>
                  </a:lnTo>
                  <a:lnTo>
                    <a:pt x="1260992" y="116746"/>
                  </a:lnTo>
                  <a:lnTo>
                    <a:pt x="1222206" y="95181"/>
                  </a:lnTo>
                  <a:lnTo>
                    <a:pt x="1182406" y="75737"/>
                  </a:lnTo>
                  <a:lnTo>
                    <a:pt x="1141687" y="58442"/>
                  </a:lnTo>
                  <a:lnTo>
                    <a:pt x="1100146" y="43325"/>
                  </a:lnTo>
                  <a:lnTo>
                    <a:pt x="1057876" y="30415"/>
                  </a:lnTo>
                  <a:lnTo>
                    <a:pt x="1014975" y="19743"/>
                  </a:lnTo>
                  <a:lnTo>
                    <a:pt x="971536" y="11335"/>
                  </a:lnTo>
                  <a:lnTo>
                    <a:pt x="927655" y="5223"/>
                  </a:lnTo>
                  <a:lnTo>
                    <a:pt x="883428" y="1435"/>
                  </a:lnTo>
                  <a:lnTo>
                    <a:pt x="838949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600063" y="6033203"/>
              <a:ext cx="1375410" cy="833119"/>
            </a:xfrm>
            <a:custGeom>
              <a:avLst/>
              <a:gdLst/>
              <a:ahLst/>
              <a:cxnLst/>
              <a:rect l="l" t="t" r="r" b="b"/>
              <a:pathLst>
                <a:path w="1375409" h="833120">
                  <a:moveTo>
                    <a:pt x="736239" y="0"/>
                  </a:moveTo>
                  <a:lnTo>
                    <a:pt x="0" y="391066"/>
                  </a:lnTo>
                  <a:lnTo>
                    <a:pt x="27576" y="439729"/>
                  </a:lnTo>
                  <a:lnTo>
                    <a:pt x="56374" y="484043"/>
                  </a:lnTo>
                  <a:lnTo>
                    <a:pt x="87217" y="525023"/>
                  </a:lnTo>
                  <a:lnTo>
                    <a:pt x="120929" y="563683"/>
                  </a:lnTo>
                  <a:lnTo>
                    <a:pt x="158334" y="601039"/>
                  </a:lnTo>
                  <a:lnTo>
                    <a:pt x="200255" y="638106"/>
                  </a:lnTo>
                  <a:lnTo>
                    <a:pt x="237350" y="667479"/>
                  </a:lnTo>
                  <a:lnTo>
                    <a:pt x="275582" y="694423"/>
                  </a:lnTo>
                  <a:lnTo>
                    <a:pt x="314851" y="718947"/>
                  </a:lnTo>
                  <a:lnTo>
                    <a:pt x="355057" y="741059"/>
                  </a:lnTo>
                  <a:lnTo>
                    <a:pt x="396103" y="760768"/>
                  </a:lnTo>
                  <a:lnTo>
                    <a:pt x="437888" y="778083"/>
                  </a:lnTo>
                  <a:lnTo>
                    <a:pt x="480314" y="793013"/>
                  </a:lnTo>
                  <a:lnTo>
                    <a:pt x="523281" y="805565"/>
                  </a:lnTo>
                  <a:lnTo>
                    <a:pt x="566690" y="815749"/>
                  </a:lnTo>
                  <a:lnTo>
                    <a:pt x="610442" y="823573"/>
                  </a:lnTo>
                  <a:lnTo>
                    <a:pt x="654438" y="829047"/>
                  </a:lnTo>
                  <a:lnTo>
                    <a:pt x="698578" y="832178"/>
                  </a:lnTo>
                  <a:lnTo>
                    <a:pt x="742765" y="832975"/>
                  </a:lnTo>
                  <a:lnTo>
                    <a:pt x="786897" y="831447"/>
                  </a:lnTo>
                  <a:lnTo>
                    <a:pt x="830877" y="827604"/>
                  </a:lnTo>
                  <a:lnTo>
                    <a:pt x="874604" y="821452"/>
                  </a:lnTo>
                  <a:lnTo>
                    <a:pt x="917980" y="813002"/>
                  </a:lnTo>
                  <a:lnTo>
                    <a:pt x="960906" y="802261"/>
                  </a:lnTo>
                  <a:lnTo>
                    <a:pt x="1003283" y="789238"/>
                  </a:lnTo>
                  <a:lnTo>
                    <a:pt x="1045010" y="773943"/>
                  </a:lnTo>
                  <a:lnTo>
                    <a:pt x="1085990" y="756383"/>
                  </a:lnTo>
                  <a:lnTo>
                    <a:pt x="1126123" y="736567"/>
                  </a:lnTo>
                  <a:lnTo>
                    <a:pt x="1165310" y="714505"/>
                  </a:lnTo>
                  <a:lnTo>
                    <a:pt x="1203451" y="690204"/>
                  </a:lnTo>
                  <a:lnTo>
                    <a:pt x="1240447" y="663673"/>
                  </a:lnTo>
                  <a:lnTo>
                    <a:pt x="1276200" y="634922"/>
                  </a:lnTo>
                  <a:lnTo>
                    <a:pt x="1310610" y="603958"/>
                  </a:lnTo>
                  <a:lnTo>
                    <a:pt x="1343578" y="570791"/>
                  </a:lnTo>
                  <a:lnTo>
                    <a:pt x="1375005" y="535428"/>
                  </a:lnTo>
                  <a:lnTo>
                    <a:pt x="73623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1341068" y="6032873"/>
              <a:ext cx="830580" cy="534035"/>
            </a:xfrm>
            <a:custGeom>
              <a:avLst/>
              <a:gdLst/>
              <a:ahLst/>
              <a:cxnLst/>
              <a:rect l="l" t="t" r="r" b="b"/>
              <a:pathLst>
                <a:path w="830579" h="534034">
                  <a:moveTo>
                    <a:pt x="830414" y="0"/>
                  </a:moveTo>
                  <a:lnTo>
                    <a:pt x="0" y="0"/>
                  </a:lnTo>
                  <a:lnTo>
                    <a:pt x="636127" y="533784"/>
                  </a:lnTo>
                  <a:lnTo>
                    <a:pt x="667447" y="494400"/>
                  </a:lnTo>
                  <a:lnTo>
                    <a:pt x="695969" y="454220"/>
                  </a:lnTo>
                  <a:lnTo>
                    <a:pt x="721706" y="413205"/>
                  </a:lnTo>
                  <a:lnTo>
                    <a:pt x="744674" y="371315"/>
                  </a:lnTo>
                  <a:lnTo>
                    <a:pt x="764886" y="328511"/>
                  </a:lnTo>
                  <a:lnTo>
                    <a:pt x="782357" y="284754"/>
                  </a:lnTo>
                  <a:lnTo>
                    <a:pt x="797100" y="240005"/>
                  </a:lnTo>
                  <a:lnTo>
                    <a:pt x="809131" y="194224"/>
                  </a:lnTo>
                  <a:lnTo>
                    <a:pt x="818464" y="147372"/>
                  </a:lnTo>
                  <a:lnTo>
                    <a:pt x="825112" y="99410"/>
                  </a:lnTo>
                  <a:lnTo>
                    <a:pt x="829091" y="50299"/>
                  </a:lnTo>
                  <a:lnTo>
                    <a:pt x="83041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3635030" y="6032746"/>
              <a:ext cx="835025" cy="55244"/>
            </a:xfrm>
            <a:custGeom>
              <a:avLst/>
              <a:gdLst/>
              <a:ahLst/>
              <a:cxnLst/>
              <a:rect l="l" t="t" r="r" b="b"/>
              <a:pathLst>
                <a:path w="835025" h="55245">
                  <a:moveTo>
                    <a:pt x="834833" y="0"/>
                  </a:moveTo>
                  <a:lnTo>
                    <a:pt x="0" y="0"/>
                  </a:lnTo>
                  <a:lnTo>
                    <a:pt x="136" y="13486"/>
                  </a:lnTo>
                  <a:lnTo>
                    <a:pt x="532" y="27490"/>
                  </a:lnTo>
                  <a:lnTo>
                    <a:pt x="1170" y="41483"/>
                  </a:lnTo>
                  <a:lnTo>
                    <a:pt x="2031" y="54940"/>
                  </a:lnTo>
                  <a:lnTo>
                    <a:pt x="8348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3637185" y="6032873"/>
              <a:ext cx="831215" cy="832485"/>
            </a:xfrm>
            <a:custGeom>
              <a:avLst/>
              <a:gdLst/>
              <a:ahLst/>
              <a:cxnLst/>
              <a:rect l="l" t="t" r="r" b="b"/>
              <a:pathLst>
                <a:path w="831215" h="832484">
                  <a:moveTo>
                    <a:pt x="831032" y="0"/>
                  </a:moveTo>
                  <a:lnTo>
                    <a:pt x="0" y="58113"/>
                  </a:lnTo>
                  <a:lnTo>
                    <a:pt x="4751" y="106410"/>
                  </a:lnTo>
                  <a:lnTo>
                    <a:pt x="12141" y="153809"/>
                  </a:lnTo>
                  <a:lnTo>
                    <a:pt x="22095" y="200239"/>
                  </a:lnTo>
                  <a:lnTo>
                    <a:pt x="34538" y="245624"/>
                  </a:lnTo>
                  <a:lnTo>
                    <a:pt x="49397" y="289893"/>
                  </a:lnTo>
                  <a:lnTo>
                    <a:pt x="66596" y="332972"/>
                  </a:lnTo>
                  <a:lnTo>
                    <a:pt x="86062" y="374788"/>
                  </a:lnTo>
                  <a:lnTo>
                    <a:pt x="107720" y="415267"/>
                  </a:lnTo>
                  <a:lnTo>
                    <a:pt x="131494" y="454337"/>
                  </a:lnTo>
                  <a:lnTo>
                    <a:pt x="157312" y="491924"/>
                  </a:lnTo>
                  <a:lnTo>
                    <a:pt x="185098" y="527955"/>
                  </a:lnTo>
                  <a:lnTo>
                    <a:pt x="214777" y="562357"/>
                  </a:lnTo>
                  <a:lnTo>
                    <a:pt x="246276" y="595056"/>
                  </a:lnTo>
                  <a:lnTo>
                    <a:pt x="279520" y="625980"/>
                  </a:lnTo>
                  <a:lnTo>
                    <a:pt x="314434" y="655055"/>
                  </a:lnTo>
                  <a:lnTo>
                    <a:pt x="350944" y="682208"/>
                  </a:lnTo>
                  <a:lnTo>
                    <a:pt x="388975" y="707365"/>
                  </a:lnTo>
                  <a:lnTo>
                    <a:pt x="428454" y="730455"/>
                  </a:lnTo>
                  <a:lnTo>
                    <a:pt x="469304" y="751402"/>
                  </a:lnTo>
                  <a:lnTo>
                    <a:pt x="511453" y="770135"/>
                  </a:lnTo>
                  <a:lnTo>
                    <a:pt x="554825" y="786580"/>
                  </a:lnTo>
                  <a:lnTo>
                    <a:pt x="599346" y="800664"/>
                  </a:lnTo>
                  <a:lnTo>
                    <a:pt x="644942" y="812313"/>
                  </a:lnTo>
                  <a:lnTo>
                    <a:pt x="691538" y="821454"/>
                  </a:lnTo>
                  <a:lnTo>
                    <a:pt x="739059" y="828015"/>
                  </a:lnTo>
                  <a:lnTo>
                    <a:pt x="787431" y="831922"/>
                  </a:lnTo>
                  <a:lnTo>
                    <a:pt x="831032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4427924" y="5237523"/>
              <a:ext cx="877569" cy="1628775"/>
            </a:xfrm>
            <a:custGeom>
              <a:avLst/>
              <a:gdLst/>
              <a:ahLst/>
              <a:cxnLst/>
              <a:rect l="l" t="t" r="r" b="b"/>
              <a:pathLst>
                <a:path w="877569" h="1628775">
                  <a:moveTo>
                    <a:pt x="301142" y="0"/>
                  </a:moveTo>
                  <a:lnTo>
                    <a:pt x="43621" y="793829"/>
                  </a:lnTo>
                  <a:lnTo>
                    <a:pt x="0" y="1627364"/>
                  </a:lnTo>
                  <a:lnTo>
                    <a:pt x="50032" y="1628610"/>
                  </a:lnTo>
                  <a:lnTo>
                    <a:pt x="99359" y="1627097"/>
                  </a:lnTo>
                  <a:lnTo>
                    <a:pt x="147903" y="1622879"/>
                  </a:lnTo>
                  <a:lnTo>
                    <a:pt x="195588" y="1616009"/>
                  </a:lnTo>
                  <a:lnTo>
                    <a:pt x="242337" y="1606538"/>
                  </a:lnTo>
                  <a:lnTo>
                    <a:pt x="288073" y="1594521"/>
                  </a:lnTo>
                  <a:lnTo>
                    <a:pt x="332720" y="1580009"/>
                  </a:lnTo>
                  <a:lnTo>
                    <a:pt x="376199" y="1563057"/>
                  </a:lnTo>
                  <a:lnTo>
                    <a:pt x="418436" y="1543716"/>
                  </a:lnTo>
                  <a:lnTo>
                    <a:pt x="459352" y="1522039"/>
                  </a:lnTo>
                  <a:lnTo>
                    <a:pt x="498871" y="1498080"/>
                  </a:lnTo>
                  <a:lnTo>
                    <a:pt x="536917" y="1471891"/>
                  </a:lnTo>
                  <a:lnTo>
                    <a:pt x="573412" y="1443524"/>
                  </a:lnTo>
                  <a:lnTo>
                    <a:pt x="608280" y="1413034"/>
                  </a:lnTo>
                  <a:lnTo>
                    <a:pt x="641444" y="1380473"/>
                  </a:lnTo>
                  <a:lnTo>
                    <a:pt x="672827" y="1345893"/>
                  </a:lnTo>
                  <a:lnTo>
                    <a:pt x="702353" y="1309347"/>
                  </a:lnTo>
                  <a:lnTo>
                    <a:pt x="729944" y="1270889"/>
                  </a:lnTo>
                  <a:lnTo>
                    <a:pt x="755523" y="1230571"/>
                  </a:lnTo>
                  <a:lnTo>
                    <a:pt x="779015" y="1188446"/>
                  </a:lnTo>
                  <a:lnTo>
                    <a:pt x="800342" y="1144567"/>
                  </a:lnTo>
                  <a:lnTo>
                    <a:pt x="819427" y="1098987"/>
                  </a:lnTo>
                  <a:lnTo>
                    <a:pt x="836194" y="1051758"/>
                  </a:lnTo>
                  <a:lnTo>
                    <a:pt x="849554" y="1006304"/>
                  </a:lnTo>
                  <a:lnTo>
                    <a:pt x="860235" y="960706"/>
                  </a:lnTo>
                  <a:lnTo>
                    <a:pt x="868282" y="915055"/>
                  </a:lnTo>
                  <a:lnTo>
                    <a:pt x="873741" y="869438"/>
                  </a:lnTo>
                  <a:lnTo>
                    <a:pt x="876657" y="823945"/>
                  </a:lnTo>
                  <a:lnTo>
                    <a:pt x="877075" y="778664"/>
                  </a:lnTo>
                  <a:lnTo>
                    <a:pt x="875040" y="733684"/>
                  </a:lnTo>
                  <a:lnTo>
                    <a:pt x="870597" y="689095"/>
                  </a:lnTo>
                  <a:lnTo>
                    <a:pt x="863792" y="644983"/>
                  </a:lnTo>
                  <a:lnTo>
                    <a:pt x="854670" y="601439"/>
                  </a:lnTo>
                  <a:lnTo>
                    <a:pt x="843275" y="558552"/>
                  </a:lnTo>
                  <a:lnTo>
                    <a:pt x="829654" y="516409"/>
                  </a:lnTo>
                  <a:lnTo>
                    <a:pt x="813850" y="475100"/>
                  </a:lnTo>
                  <a:lnTo>
                    <a:pt x="795911" y="434713"/>
                  </a:lnTo>
                  <a:lnTo>
                    <a:pt x="775879" y="395338"/>
                  </a:lnTo>
                  <a:lnTo>
                    <a:pt x="753802" y="357063"/>
                  </a:lnTo>
                  <a:lnTo>
                    <a:pt x="729723" y="319977"/>
                  </a:lnTo>
                  <a:lnTo>
                    <a:pt x="703689" y="284169"/>
                  </a:lnTo>
                  <a:lnTo>
                    <a:pt x="675744" y="249727"/>
                  </a:lnTo>
                  <a:lnTo>
                    <a:pt x="645933" y="216741"/>
                  </a:lnTo>
                  <a:lnTo>
                    <a:pt x="614302" y="185298"/>
                  </a:lnTo>
                  <a:lnTo>
                    <a:pt x="580896" y="155489"/>
                  </a:lnTo>
                  <a:lnTo>
                    <a:pt x="545759" y="127401"/>
                  </a:lnTo>
                  <a:lnTo>
                    <a:pt x="508938" y="101123"/>
                  </a:lnTo>
                  <a:lnTo>
                    <a:pt x="470478" y="76745"/>
                  </a:lnTo>
                  <a:lnTo>
                    <a:pt x="430423" y="54355"/>
                  </a:lnTo>
                  <a:lnTo>
                    <a:pt x="388818" y="34041"/>
                  </a:lnTo>
                  <a:lnTo>
                    <a:pt x="345710" y="15893"/>
                  </a:lnTo>
                  <a:lnTo>
                    <a:pt x="30114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3635030" y="5196149"/>
              <a:ext cx="1091565" cy="833755"/>
            </a:xfrm>
            <a:custGeom>
              <a:avLst/>
              <a:gdLst/>
              <a:ahLst/>
              <a:cxnLst/>
              <a:rect l="l" t="t" r="r" b="b"/>
              <a:pathLst>
                <a:path w="1091565" h="833754">
                  <a:moveTo>
                    <a:pt x="833733" y="0"/>
                  </a:moveTo>
                  <a:lnTo>
                    <a:pt x="786422" y="1319"/>
                  </a:lnTo>
                  <a:lnTo>
                    <a:pt x="739804" y="5229"/>
                  </a:lnTo>
                  <a:lnTo>
                    <a:pt x="693948" y="11660"/>
                  </a:lnTo>
                  <a:lnTo>
                    <a:pt x="648926" y="20543"/>
                  </a:lnTo>
                  <a:lnTo>
                    <a:pt x="604807" y="31805"/>
                  </a:lnTo>
                  <a:lnTo>
                    <a:pt x="561662" y="45377"/>
                  </a:lnTo>
                  <a:lnTo>
                    <a:pt x="519561" y="61189"/>
                  </a:lnTo>
                  <a:lnTo>
                    <a:pt x="478575" y="79170"/>
                  </a:lnTo>
                  <a:lnTo>
                    <a:pt x="438773" y="99250"/>
                  </a:lnTo>
                  <a:lnTo>
                    <a:pt x="400228" y="121359"/>
                  </a:lnTo>
                  <a:lnTo>
                    <a:pt x="363008" y="145425"/>
                  </a:lnTo>
                  <a:lnTo>
                    <a:pt x="327184" y="171380"/>
                  </a:lnTo>
                  <a:lnTo>
                    <a:pt x="292827" y="199152"/>
                  </a:lnTo>
                  <a:lnTo>
                    <a:pt x="260007" y="228671"/>
                  </a:lnTo>
                  <a:lnTo>
                    <a:pt x="228794" y="259867"/>
                  </a:lnTo>
                  <a:lnTo>
                    <a:pt x="199259" y="292670"/>
                  </a:lnTo>
                  <a:lnTo>
                    <a:pt x="171472" y="327008"/>
                  </a:lnTo>
                  <a:lnTo>
                    <a:pt x="145503" y="362813"/>
                  </a:lnTo>
                  <a:lnTo>
                    <a:pt x="121424" y="400013"/>
                  </a:lnTo>
                  <a:lnTo>
                    <a:pt x="99303" y="438538"/>
                  </a:lnTo>
                  <a:lnTo>
                    <a:pt x="79212" y="478317"/>
                  </a:lnTo>
                  <a:lnTo>
                    <a:pt x="61222" y="519281"/>
                  </a:lnTo>
                  <a:lnTo>
                    <a:pt x="45401" y="561359"/>
                  </a:lnTo>
                  <a:lnTo>
                    <a:pt x="31822" y="604481"/>
                  </a:lnTo>
                  <a:lnTo>
                    <a:pt x="20553" y="648576"/>
                  </a:lnTo>
                  <a:lnTo>
                    <a:pt x="11667" y="693574"/>
                  </a:lnTo>
                  <a:lnTo>
                    <a:pt x="5232" y="739405"/>
                  </a:lnTo>
                  <a:lnTo>
                    <a:pt x="1319" y="785998"/>
                  </a:lnTo>
                  <a:lnTo>
                    <a:pt x="0" y="833283"/>
                  </a:lnTo>
                  <a:lnTo>
                    <a:pt x="833733" y="833283"/>
                  </a:lnTo>
                  <a:lnTo>
                    <a:pt x="1091369" y="40784"/>
                  </a:lnTo>
                  <a:lnTo>
                    <a:pt x="1039786" y="25622"/>
                  </a:lnTo>
                  <a:lnTo>
                    <a:pt x="989370" y="14142"/>
                  </a:lnTo>
                  <a:lnTo>
                    <a:pt x="938982" y="6165"/>
                  </a:lnTo>
                  <a:lnTo>
                    <a:pt x="887483" y="1511"/>
                  </a:lnTo>
                  <a:lnTo>
                    <a:pt x="83373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6445642" y="5974638"/>
              <a:ext cx="835025" cy="55244"/>
            </a:xfrm>
            <a:custGeom>
              <a:avLst/>
              <a:gdLst/>
              <a:ahLst/>
              <a:cxnLst/>
              <a:rect l="l" t="t" r="r" b="b"/>
              <a:pathLst>
                <a:path w="835025" h="55245">
                  <a:moveTo>
                    <a:pt x="832822" y="0"/>
                  </a:moveTo>
                  <a:lnTo>
                    <a:pt x="0" y="54940"/>
                  </a:lnTo>
                  <a:lnTo>
                    <a:pt x="834854" y="54940"/>
                  </a:lnTo>
                  <a:lnTo>
                    <a:pt x="834717" y="41454"/>
                  </a:lnTo>
                  <a:lnTo>
                    <a:pt x="834321" y="27450"/>
                  </a:lnTo>
                  <a:lnTo>
                    <a:pt x="833683" y="13456"/>
                  </a:lnTo>
                  <a:lnTo>
                    <a:pt x="8328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5610461" y="5196158"/>
              <a:ext cx="1668145" cy="1200150"/>
            </a:xfrm>
            <a:custGeom>
              <a:avLst/>
              <a:gdLst/>
              <a:ahLst/>
              <a:cxnLst/>
              <a:rect l="l" t="t" r="r" b="b"/>
              <a:pathLst>
                <a:path w="1668144" h="1200150">
                  <a:moveTo>
                    <a:pt x="823454" y="0"/>
                  </a:moveTo>
                  <a:lnTo>
                    <a:pt x="778667" y="1797"/>
                  </a:lnTo>
                  <a:lnTo>
                    <a:pt x="733829" y="6035"/>
                  </a:lnTo>
                  <a:lnTo>
                    <a:pt x="689035" y="12744"/>
                  </a:lnTo>
                  <a:lnTo>
                    <a:pt x="644379" y="21959"/>
                  </a:lnTo>
                  <a:lnTo>
                    <a:pt x="599955" y="33711"/>
                  </a:lnTo>
                  <a:lnTo>
                    <a:pt x="555857" y="48033"/>
                  </a:lnTo>
                  <a:lnTo>
                    <a:pt x="512181" y="64956"/>
                  </a:lnTo>
                  <a:lnTo>
                    <a:pt x="469019" y="84514"/>
                  </a:lnTo>
                  <a:lnTo>
                    <a:pt x="427016" y="106446"/>
                  </a:lnTo>
                  <a:lnTo>
                    <a:pt x="386774" y="130404"/>
                  </a:lnTo>
                  <a:lnTo>
                    <a:pt x="348327" y="156295"/>
                  </a:lnTo>
                  <a:lnTo>
                    <a:pt x="311705" y="184026"/>
                  </a:lnTo>
                  <a:lnTo>
                    <a:pt x="276942" y="213501"/>
                  </a:lnTo>
                  <a:lnTo>
                    <a:pt x="244071" y="244627"/>
                  </a:lnTo>
                  <a:lnTo>
                    <a:pt x="213123" y="277309"/>
                  </a:lnTo>
                  <a:lnTo>
                    <a:pt x="184131" y="311454"/>
                  </a:lnTo>
                  <a:lnTo>
                    <a:pt x="157127" y="346967"/>
                  </a:lnTo>
                  <a:lnTo>
                    <a:pt x="132145" y="383755"/>
                  </a:lnTo>
                  <a:lnTo>
                    <a:pt x="109216" y="421722"/>
                  </a:lnTo>
                  <a:lnTo>
                    <a:pt x="88372" y="460775"/>
                  </a:lnTo>
                  <a:lnTo>
                    <a:pt x="69647" y="500820"/>
                  </a:lnTo>
                  <a:lnTo>
                    <a:pt x="53073" y="541763"/>
                  </a:lnTo>
                  <a:lnTo>
                    <a:pt x="38682" y="583509"/>
                  </a:lnTo>
                  <a:lnTo>
                    <a:pt x="26507" y="625965"/>
                  </a:lnTo>
                  <a:lnTo>
                    <a:pt x="16579" y="669036"/>
                  </a:lnTo>
                  <a:lnTo>
                    <a:pt x="8932" y="712628"/>
                  </a:lnTo>
                  <a:lnTo>
                    <a:pt x="3598" y="756647"/>
                  </a:lnTo>
                  <a:lnTo>
                    <a:pt x="610" y="800998"/>
                  </a:lnTo>
                  <a:lnTo>
                    <a:pt x="0" y="845589"/>
                  </a:lnTo>
                  <a:lnTo>
                    <a:pt x="1799" y="890324"/>
                  </a:lnTo>
                  <a:lnTo>
                    <a:pt x="6042" y="935110"/>
                  </a:lnTo>
                  <a:lnTo>
                    <a:pt x="12759" y="979852"/>
                  </a:lnTo>
                  <a:lnTo>
                    <a:pt x="21985" y="1024456"/>
                  </a:lnTo>
                  <a:lnTo>
                    <a:pt x="33750" y="1068828"/>
                  </a:lnTo>
                  <a:lnTo>
                    <a:pt x="48088" y="1112874"/>
                  </a:lnTo>
                  <a:lnTo>
                    <a:pt x="65031" y="1156500"/>
                  </a:lnTo>
                  <a:lnTo>
                    <a:pt x="84612" y="1199611"/>
                  </a:lnTo>
                  <a:lnTo>
                    <a:pt x="835018" y="834041"/>
                  </a:lnTo>
                  <a:lnTo>
                    <a:pt x="1667893" y="775876"/>
                  </a:lnTo>
                  <a:lnTo>
                    <a:pt x="1662470" y="721716"/>
                  </a:lnTo>
                  <a:lnTo>
                    <a:pt x="1653859" y="669247"/>
                  </a:lnTo>
                  <a:lnTo>
                    <a:pt x="1641953" y="618078"/>
                  </a:lnTo>
                  <a:lnTo>
                    <a:pt x="1626649" y="567819"/>
                  </a:lnTo>
                  <a:lnTo>
                    <a:pt x="1607841" y="518080"/>
                  </a:lnTo>
                  <a:lnTo>
                    <a:pt x="1585425" y="468471"/>
                  </a:lnTo>
                  <a:lnTo>
                    <a:pt x="1563467" y="426518"/>
                  </a:lnTo>
                  <a:lnTo>
                    <a:pt x="1539481" y="386324"/>
                  </a:lnTo>
                  <a:lnTo>
                    <a:pt x="1513558" y="347922"/>
                  </a:lnTo>
                  <a:lnTo>
                    <a:pt x="1485795" y="311343"/>
                  </a:lnTo>
                  <a:lnTo>
                    <a:pt x="1456285" y="276621"/>
                  </a:lnTo>
                  <a:lnTo>
                    <a:pt x="1425122" y="243788"/>
                  </a:lnTo>
                  <a:lnTo>
                    <a:pt x="1392401" y="212877"/>
                  </a:lnTo>
                  <a:lnTo>
                    <a:pt x="1358216" y="183918"/>
                  </a:lnTo>
                  <a:lnTo>
                    <a:pt x="1322661" y="156946"/>
                  </a:lnTo>
                  <a:lnTo>
                    <a:pt x="1285830" y="131993"/>
                  </a:lnTo>
                  <a:lnTo>
                    <a:pt x="1247818" y="109090"/>
                  </a:lnTo>
                  <a:lnTo>
                    <a:pt x="1208719" y="88271"/>
                  </a:lnTo>
                  <a:lnTo>
                    <a:pt x="1168627" y="69568"/>
                  </a:lnTo>
                  <a:lnTo>
                    <a:pt x="1127636" y="53013"/>
                  </a:lnTo>
                  <a:lnTo>
                    <a:pt x="1085841" y="38638"/>
                  </a:lnTo>
                  <a:lnTo>
                    <a:pt x="1043336" y="26477"/>
                  </a:lnTo>
                  <a:lnTo>
                    <a:pt x="1000214" y="16561"/>
                  </a:lnTo>
                  <a:lnTo>
                    <a:pt x="956571" y="8923"/>
                  </a:lnTo>
                  <a:lnTo>
                    <a:pt x="912501" y="3595"/>
                  </a:lnTo>
                  <a:lnTo>
                    <a:pt x="868097" y="610"/>
                  </a:lnTo>
                  <a:lnTo>
                    <a:pt x="823454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5695806" y="6033225"/>
              <a:ext cx="1359535" cy="833119"/>
            </a:xfrm>
            <a:custGeom>
              <a:avLst/>
              <a:gdLst/>
              <a:ahLst/>
              <a:cxnLst/>
              <a:rect l="l" t="t" r="r" b="b"/>
              <a:pathLst>
                <a:path w="1359534" h="833120">
                  <a:moveTo>
                    <a:pt x="749432" y="0"/>
                  </a:moveTo>
                  <a:lnTo>
                    <a:pt x="0" y="365151"/>
                  </a:lnTo>
                  <a:lnTo>
                    <a:pt x="24599" y="412455"/>
                  </a:lnTo>
                  <a:lnTo>
                    <a:pt x="50437" y="455792"/>
                  </a:lnTo>
                  <a:lnTo>
                    <a:pt x="78243" y="496149"/>
                  </a:lnTo>
                  <a:lnTo>
                    <a:pt x="108747" y="534511"/>
                  </a:lnTo>
                  <a:lnTo>
                    <a:pt x="142679" y="571865"/>
                  </a:lnTo>
                  <a:lnTo>
                    <a:pt x="180769" y="609196"/>
                  </a:lnTo>
                  <a:lnTo>
                    <a:pt x="216274" y="640468"/>
                  </a:lnTo>
                  <a:lnTo>
                    <a:pt x="253041" y="669374"/>
                  </a:lnTo>
                  <a:lnTo>
                    <a:pt x="290970" y="695918"/>
                  </a:lnTo>
                  <a:lnTo>
                    <a:pt x="329963" y="720102"/>
                  </a:lnTo>
                  <a:lnTo>
                    <a:pt x="369919" y="741931"/>
                  </a:lnTo>
                  <a:lnTo>
                    <a:pt x="410738" y="761407"/>
                  </a:lnTo>
                  <a:lnTo>
                    <a:pt x="452323" y="778534"/>
                  </a:lnTo>
                  <a:lnTo>
                    <a:pt x="494572" y="793315"/>
                  </a:lnTo>
                  <a:lnTo>
                    <a:pt x="537387" y="805755"/>
                  </a:lnTo>
                  <a:lnTo>
                    <a:pt x="580668" y="815856"/>
                  </a:lnTo>
                  <a:lnTo>
                    <a:pt x="624315" y="823623"/>
                  </a:lnTo>
                  <a:lnTo>
                    <a:pt x="668230" y="829057"/>
                  </a:lnTo>
                  <a:lnTo>
                    <a:pt x="712312" y="832164"/>
                  </a:lnTo>
                  <a:lnTo>
                    <a:pt x="756462" y="832946"/>
                  </a:lnTo>
                  <a:lnTo>
                    <a:pt x="800581" y="831407"/>
                  </a:lnTo>
                  <a:lnTo>
                    <a:pt x="844570" y="827550"/>
                  </a:lnTo>
                  <a:lnTo>
                    <a:pt x="888327" y="821379"/>
                  </a:lnTo>
                  <a:lnTo>
                    <a:pt x="931756" y="812898"/>
                  </a:lnTo>
                  <a:lnTo>
                    <a:pt x="974754" y="802109"/>
                  </a:lnTo>
                  <a:lnTo>
                    <a:pt x="1017224" y="789016"/>
                  </a:lnTo>
                  <a:lnTo>
                    <a:pt x="1059066" y="773623"/>
                  </a:lnTo>
                  <a:lnTo>
                    <a:pt x="1100180" y="755934"/>
                  </a:lnTo>
                  <a:lnTo>
                    <a:pt x="1140467" y="735951"/>
                  </a:lnTo>
                  <a:lnTo>
                    <a:pt x="1179827" y="713678"/>
                  </a:lnTo>
                  <a:lnTo>
                    <a:pt x="1218161" y="689119"/>
                  </a:lnTo>
                  <a:lnTo>
                    <a:pt x="1255370" y="662276"/>
                  </a:lnTo>
                  <a:lnTo>
                    <a:pt x="1291353" y="633155"/>
                  </a:lnTo>
                  <a:lnTo>
                    <a:pt x="1326012" y="601757"/>
                  </a:lnTo>
                  <a:lnTo>
                    <a:pt x="1359246" y="568087"/>
                  </a:lnTo>
                  <a:lnTo>
                    <a:pt x="74943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449743" y="6032895"/>
              <a:ext cx="831215" cy="567055"/>
            </a:xfrm>
            <a:custGeom>
              <a:avLst/>
              <a:gdLst/>
              <a:ahLst/>
              <a:cxnLst/>
              <a:rect l="l" t="t" r="r" b="b"/>
              <a:pathLst>
                <a:path w="831215" h="567054">
                  <a:moveTo>
                    <a:pt x="830749" y="0"/>
                  </a:moveTo>
                  <a:lnTo>
                    <a:pt x="0" y="0"/>
                  </a:lnTo>
                  <a:lnTo>
                    <a:pt x="607573" y="566569"/>
                  </a:lnTo>
                  <a:lnTo>
                    <a:pt x="640864" y="528965"/>
                  </a:lnTo>
                  <a:lnTo>
                    <a:pt x="671426" y="490473"/>
                  </a:lnTo>
                  <a:lnTo>
                    <a:pt x="699270" y="451062"/>
                  </a:lnTo>
                  <a:lnTo>
                    <a:pt x="724407" y="410704"/>
                  </a:lnTo>
                  <a:lnTo>
                    <a:pt x="746849" y="369368"/>
                  </a:lnTo>
                  <a:lnTo>
                    <a:pt x="766607" y="327027"/>
                  </a:lnTo>
                  <a:lnTo>
                    <a:pt x="783694" y="283649"/>
                  </a:lnTo>
                  <a:lnTo>
                    <a:pt x="798120" y="239207"/>
                  </a:lnTo>
                  <a:lnTo>
                    <a:pt x="809897" y="193671"/>
                  </a:lnTo>
                  <a:lnTo>
                    <a:pt x="819037" y="147011"/>
                  </a:lnTo>
                  <a:lnTo>
                    <a:pt x="825552" y="99199"/>
                  </a:lnTo>
                  <a:lnTo>
                    <a:pt x="829452" y="50205"/>
                  </a:lnTo>
                  <a:lnTo>
                    <a:pt x="83074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 descr=""/>
          <p:cNvSpPr txBox="1"/>
          <p:nvPr/>
        </p:nvSpPr>
        <p:spPr>
          <a:xfrm>
            <a:off x="8819435" y="6301158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25%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9559935" y="5913735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8847706" y="5545997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29%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8041657" y="5976560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1048477" y="636398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1658092" y="6091740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0999892" y="5526312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55%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2341421" y="5850909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3893207" y="628021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23%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4662818" y="596085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46%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3992680" y="553678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30%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3153125" y="5934676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6177325" y="637445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6753225" y="6081269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6177325" y="5547254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56%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17450376" y="5882322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650">
              <a:latin typeface="Avenir LT 65 Medium"/>
              <a:cs typeface="Avenir LT 65 Medium"/>
            </a:endParaRPr>
          </a:p>
        </p:txBody>
      </p:sp>
      <p:grpSp>
        <p:nvGrpSpPr>
          <p:cNvPr id="95" name="object 95" descr=""/>
          <p:cNvGrpSpPr/>
          <p:nvPr/>
        </p:nvGrpSpPr>
        <p:grpSpPr>
          <a:xfrm>
            <a:off x="8389757" y="7332246"/>
            <a:ext cx="9024620" cy="1670685"/>
            <a:chOff x="8389757" y="7332246"/>
            <a:chExt cx="9024620" cy="1670685"/>
          </a:xfrm>
        </p:grpSpPr>
        <p:sp>
          <p:nvSpPr>
            <p:cNvPr id="96" name="object 96" descr=""/>
            <p:cNvSpPr/>
            <p:nvPr/>
          </p:nvSpPr>
          <p:spPr>
            <a:xfrm>
              <a:off x="8395155" y="8278487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2171484" y="8074305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3509202" y="8194720"/>
              <a:ext cx="126364" cy="0"/>
            </a:xfrm>
            <a:custGeom>
              <a:avLst/>
              <a:gdLst/>
              <a:ahLst/>
              <a:cxnLst/>
              <a:rect l="l" t="t" r="r" b="b"/>
              <a:pathLst>
                <a:path w="126365" h="0">
                  <a:moveTo>
                    <a:pt x="0" y="0"/>
                  </a:moveTo>
                  <a:lnTo>
                    <a:pt x="12583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7280497" y="8147601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69" h="0">
                  <a:moveTo>
                    <a:pt x="128153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517145" y="8168871"/>
              <a:ext cx="822960" cy="213360"/>
            </a:xfrm>
            <a:custGeom>
              <a:avLst/>
              <a:gdLst/>
              <a:ahLst/>
              <a:cxnLst/>
              <a:rect l="l" t="t" r="r" b="b"/>
              <a:pathLst>
                <a:path w="822959" h="213359">
                  <a:moveTo>
                    <a:pt x="822414" y="0"/>
                  </a:moveTo>
                  <a:lnTo>
                    <a:pt x="0" y="0"/>
                  </a:lnTo>
                  <a:lnTo>
                    <a:pt x="1765" y="53787"/>
                  </a:lnTo>
                  <a:lnTo>
                    <a:pt x="7044" y="107344"/>
                  </a:lnTo>
                  <a:lnTo>
                    <a:pt x="15805" y="160443"/>
                  </a:lnTo>
                  <a:lnTo>
                    <a:pt x="28020" y="212852"/>
                  </a:lnTo>
                  <a:lnTo>
                    <a:pt x="822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8546028" y="8169305"/>
              <a:ext cx="906780" cy="833119"/>
            </a:xfrm>
            <a:custGeom>
              <a:avLst/>
              <a:gdLst/>
              <a:ahLst/>
              <a:cxnLst/>
              <a:rect l="l" t="t" r="r" b="b"/>
              <a:pathLst>
                <a:path w="906779" h="833120">
                  <a:moveTo>
                    <a:pt x="804708" y="0"/>
                  </a:moveTo>
                  <a:lnTo>
                    <a:pt x="0" y="215574"/>
                  </a:lnTo>
                  <a:lnTo>
                    <a:pt x="13705" y="261570"/>
                  </a:lnTo>
                  <a:lnTo>
                    <a:pt x="29760" y="306209"/>
                  </a:lnTo>
                  <a:lnTo>
                    <a:pt x="48081" y="349437"/>
                  </a:lnTo>
                  <a:lnTo>
                    <a:pt x="68588" y="391198"/>
                  </a:lnTo>
                  <a:lnTo>
                    <a:pt x="91198" y="431437"/>
                  </a:lnTo>
                  <a:lnTo>
                    <a:pt x="115828" y="470098"/>
                  </a:lnTo>
                  <a:lnTo>
                    <a:pt x="142397" y="507127"/>
                  </a:lnTo>
                  <a:lnTo>
                    <a:pt x="170822" y="542466"/>
                  </a:lnTo>
                  <a:lnTo>
                    <a:pt x="201021" y="576062"/>
                  </a:lnTo>
                  <a:lnTo>
                    <a:pt x="232912" y="607859"/>
                  </a:lnTo>
                  <a:lnTo>
                    <a:pt x="266413" y="637801"/>
                  </a:lnTo>
                  <a:lnTo>
                    <a:pt x="301442" y="665833"/>
                  </a:lnTo>
                  <a:lnTo>
                    <a:pt x="337916" y="691900"/>
                  </a:lnTo>
                  <a:lnTo>
                    <a:pt x="375754" y="715946"/>
                  </a:lnTo>
                  <a:lnTo>
                    <a:pt x="414872" y="737915"/>
                  </a:lnTo>
                  <a:lnTo>
                    <a:pt x="455190" y="757753"/>
                  </a:lnTo>
                  <a:lnTo>
                    <a:pt x="496625" y="775404"/>
                  </a:lnTo>
                  <a:lnTo>
                    <a:pt x="539095" y="790813"/>
                  </a:lnTo>
                  <a:lnTo>
                    <a:pt x="582517" y="803924"/>
                  </a:lnTo>
                  <a:lnTo>
                    <a:pt x="626810" y="814681"/>
                  </a:lnTo>
                  <a:lnTo>
                    <a:pt x="671891" y="823030"/>
                  </a:lnTo>
                  <a:lnTo>
                    <a:pt x="717678" y="828915"/>
                  </a:lnTo>
                  <a:lnTo>
                    <a:pt x="764089" y="832281"/>
                  </a:lnTo>
                  <a:lnTo>
                    <a:pt x="811042" y="833072"/>
                  </a:lnTo>
                  <a:lnTo>
                    <a:pt x="858454" y="831232"/>
                  </a:lnTo>
                  <a:lnTo>
                    <a:pt x="906244" y="826707"/>
                  </a:lnTo>
                  <a:lnTo>
                    <a:pt x="804708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9281033" y="7332400"/>
              <a:ext cx="906144" cy="1663700"/>
            </a:xfrm>
            <a:custGeom>
              <a:avLst/>
              <a:gdLst/>
              <a:ahLst/>
              <a:cxnLst/>
              <a:rect l="l" t="t" r="r" b="b"/>
              <a:pathLst>
                <a:path w="906145" h="1663700">
                  <a:moveTo>
                    <a:pt x="93998" y="0"/>
                  </a:moveTo>
                  <a:lnTo>
                    <a:pt x="47231" y="165"/>
                  </a:lnTo>
                  <a:lnTo>
                    <a:pt x="0" y="2978"/>
                  </a:lnTo>
                  <a:lnTo>
                    <a:pt x="72636" y="834711"/>
                  </a:lnTo>
                  <a:lnTo>
                    <a:pt x="174214" y="1663388"/>
                  </a:lnTo>
                  <a:lnTo>
                    <a:pt x="221690" y="1656195"/>
                  </a:lnTo>
                  <a:lnTo>
                    <a:pt x="268126" y="1646471"/>
                  </a:lnTo>
                  <a:lnTo>
                    <a:pt x="313461" y="1634292"/>
                  </a:lnTo>
                  <a:lnTo>
                    <a:pt x="357629" y="1619738"/>
                  </a:lnTo>
                  <a:lnTo>
                    <a:pt x="400569" y="1602888"/>
                  </a:lnTo>
                  <a:lnTo>
                    <a:pt x="442216" y="1583819"/>
                  </a:lnTo>
                  <a:lnTo>
                    <a:pt x="482506" y="1562610"/>
                  </a:lnTo>
                  <a:lnTo>
                    <a:pt x="521377" y="1539339"/>
                  </a:lnTo>
                  <a:lnTo>
                    <a:pt x="558765" y="1514086"/>
                  </a:lnTo>
                  <a:lnTo>
                    <a:pt x="594607" y="1486929"/>
                  </a:lnTo>
                  <a:lnTo>
                    <a:pt x="628838" y="1457945"/>
                  </a:lnTo>
                  <a:lnTo>
                    <a:pt x="661396" y="1427214"/>
                  </a:lnTo>
                  <a:lnTo>
                    <a:pt x="692217" y="1394815"/>
                  </a:lnTo>
                  <a:lnTo>
                    <a:pt x="721238" y="1360825"/>
                  </a:lnTo>
                  <a:lnTo>
                    <a:pt x="748395" y="1325323"/>
                  </a:lnTo>
                  <a:lnTo>
                    <a:pt x="773625" y="1288388"/>
                  </a:lnTo>
                  <a:lnTo>
                    <a:pt x="796864" y="1250098"/>
                  </a:lnTo>
                  <a:lnTo>
                    <a:pt x="818049" y="1210532"/>
                  </a:lnTo>
                  <a:lnTo>
                    <a:pt x="837116" y="1169767"/>
                  </a:lnTo>
                  <a:lnTo>
                    <a:pt x="854002" y="1127884"/>
                  </a:lnTo>
                  <a:lnTo>
                    <a:pt x="868643" y="1084960"/>
                  </a:lnTo>
                  <a:lnTo>
                    <a:pt x="880977" y="1041073"/>
                  </a:lnTo>
                  <a:lnTo>
                    <a:pt x="890939" y="996302"/>
                  </a:lnTo>
                  <a:lnTo>
                    <a:pt x="898466" y="950726"/>
                  </a:lnTo>
                  <a:lnTo>
                    <a:pt x="903495" y="904423"/>
                  </a:lnTo>
                  <a:lnTo>
                    <a:pt x="905962" y="857472"/>
                  </a:lnTo>
                  <a:lnTo>
                    <a:pt x="905803" y="809951"/>
                  </a:lnTo>
                  <a:lnTo>
                    <a:pt x="902956" y="761939"/>
                  </a:lnTo>
                  <a:lnTo>
                    <a:pt x="897519" y="714857"/>
                  </a:lnTo>
                  <a:lnTo>
                    <a:pt x="889560" y="668693"/>
                  </a:lnTo>
                  <a:lnTo>
                    <a:pt x="879156" y="623509"/>
                  </a:lnTo>
                  <a:lnTo>
                    <a:pt x="866383" y="579371"/>
                  </a:lnTo>
                  <a:lnTo>
                    <a:pt x="851316" y="536341"/>
                  </a:lnTo>
                  <a:lnTo>
                    <a:pt x="834033" y="494485"/>
                  </a:lnTo>
                  <a:lnTo>
                    <a:pt x="814609" y="453866"/>
                  </a:lnTo>
                  <a:lnTo>
                    <a:pt x="793120" y="414549"/>
                  </a:lnTo>
                  <a:lnTo>
                    <a:pt x="769644" y="376597"/>
                  </a:lnTo>
                  <a:lnTo>
                    <a:pt x="744255" y="340075"/>
                  </a:lnTo>
                  <a:lnTo>
                    <a:pt x="717031" y="305046"/>
                  </a:lnTo>
                  <a:lnTo>
                    <a:pt x="688048" y="271575"/>
                  </a:lnTo>
                  <a:lnTo>
                    <a:pt x="657381" y="239726"/>
                  </a:lnTo>
                  <a:lnTo>
                    <a:pt x="625108" y="209562"/>
                  </a:lnTo>
                  <a:lnTo>
                    <a:pt x="591303" y="181149"/>
                  </a:lnTo>
                  <a:lnTo>
                    <a:pt x="556044" y="154549"/>
                  </a:lnTo>
                  <a:lnTo>
                    <a:pt x="519407" y="129827"/>
                  </a:lnTo>
                  <a:lnTo>
                    <a:pt x="481468" y="107048"/>
                  </a:lnTo>
                  <a:lnTo>
                    <a:pt x="442302" y="86275"/>
                  </a:lnTo>
                  <a:lnTo>
                    <a:pt x="401988" y="67572"/>
                  </a:lnTo>
                  <a:lnTo>
                    <a:pt x="360600" y="51003"/>
                  </a:lnTo>
                  <a:lnTo>
                    <a:pt x="318214" y="36633"/>
                  </a:lnTo>
                  <a:lnTo>
                    <a:pt x="274908" y="24525"/>
                  </a:lnTo>
                  <a:lnTo>
                    <a:pt x="230757" y="14743"/>
                  </a:lnTo>
                  <a:lnTo>
                    <a:pt x="185837" y="7353"/>
                  </a:lnTo>
                  <a:lnTo>
                    <a:pt x="140226" y="2417"/>
                  </a:lnTo>
                  <a:lnTo>
                    <a:pt x="9399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8517143" y="7335525"/>
              <a:ext cx="833755" cy="830580"/>
            </a:xfrm>
            <a:custGeom>
              <a:avLst/>
              <a:gdLst/>
              <a:ahLst/>
              <a:cxnLst/>
              <a:rect l="l" t="t" r="r" b="b"/>
              <a:pathLst>
                <a:path w="833754" h="830579">
                  <a:moveTo>
                    <a:pt x="760584" y="0"/>
                  </a:moveTo>
                  <a:lnTo>
                    <a:pt x="712661" y="5524"/>
                  </a:lnTo>
                  <a:lnTo>
                    <a:pt x="665712" y="13584"/>
                  </a:lnTo>
                  <a:lnTo>
                    <a:pt x="619802" y="24107"/>
                  </a:lnTo>
                  <a:lnTo>
                    <a:pt x="574998" y="37023"/>
                  </a:lnTo>
                  <a:lnTo>
                    <a:pt x="531364" y="52259"/>
                  </a:lnTo>
                  <a:lnTo>
                    <a:pt x="488966" y="69744"/>
                  </a:lnTo>
                  <a:lnTo>
                    <a:pt x="447870" y="89407"/>
                  </a:lnTo>
                  <a:lnTo>
                    <a:pt x="408140" y="111176"/>
                  </a:lnTo>
                  <a:lnTo>
                    <a:pt x="369842" y="134980"/>
                  </a:lnTo>
                  <a:lnTo>
                    <a:pt x="333042" y="160748"/>
                  </a:lnTo>
                  <a:lnTo>
                    <a:pt x="297805" y="188408"/>
                  </a:lnTo>
                  <a:lnTo>
                    <a:pt x="264197" y="217888"/>
                  </a:lnTo>
                  <a:lnTo>
                    <a:pt x="232283" y="249118"/>
                  </a:lnTo>
                  <a:lnTo>
                    <a:pt x="202128" y="282026"/>
                  </a:lnTo>
                  <a:lnTo>
                    <a:pt x="173798" y="316541"/>
                  </a:lnTo>
                  <a:lnTo>
                    <a:pt x="147358" y="352590"/>
                  </a:lnTo>
                  <a:lnTo>
                    <a:pt x="122874" y="390103"/>
                  </a:lnTo>
                  <a:lnTo>
                    <a:pt x="100411" y="429009"/>
                  </a:lnTo>
                  <a:lnTo>
                    <a:pt x="80035" y="469235"/>
                  </a:lnTo>
                  <a:lnTo>
                    <a:pt x="61811" y="510711"/>
                  </a:lnTo>
                  <a:lnTo>
                    <a:pt x="45805" y="553364"/>
                  </a:lnTo>
                  <a:lnTo>
                    <a:pt x="32082" y="597125"/>
                  </a:lnTo>
                  <a:lnTo>
                    <a:pt x="20707" y="641920"/>
                  </a:lnTo>
                  <a:lnTo>
                    <a:pt x="11745" y="687680"/>
                  </a:lnTo>
                  <a:lnTo>
                    <a:pt x="5264" y="734332"/>
                  </a:lnTo>
                  <a:lnTo>
                    <a:pt x="1326" y="781804"/>
                  </a:lnTo>
                  <a:lnTo>
                    <a:pt x="0" y="830027"/>
                  </a:lnTo>
                  <a:lnTo>
                    <a:pt x="833199" y="830027"/>
                  </a:lnTo>
                  <a:lnTo>
                    <a:pt x="76058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1349100" y="7953030"/>
              <a:ext cx="822960" cy="213360"/>
            </a:xfrm>
            <a:custGeom>
              <a:avLst/>
              <a:gdLst/>
              <a:ahLst/>
              <a:cxnLst/>
              <a:rect l="l" t="t" r="r" b="b"/>
              <a:pathLst>
                <a:path w="822959" h="213359">
                  <a:moveTo>
                    <a:pt x="794363" y="0"/>
                  </a:moveTo>
                  <a:lnTo>
                    <a:pt x="0" y="212852"/>
                  </a:lnTo>
                  <a:lnTo>
                    <a:pt x="822383" y="212852"/>
                  </a:lnTo>
                  <a:lnTo>
                    <a:pt x="820649" y="158808"/>
                  </a:lnTo>
                  <a:lnTo>
                    <a:pt x="815425" y="105499"/>
                  </a:lnTo>
                  <a:lnTo>
                    <a:pt x="806675" y="52653"/>
                  </a:lnTo>
                  <a:lnTo>
                    <a:pt x="794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0501634" y="7332271"/>
              <a:ext cx="1641475" cy="993140"/>
            </a:xfrm>
            <a:custGeom>
              <a:avLst/>
              <a:gdLst/>
              <a:ahLst/>
              <a:cxnLst/>
              <a:rect l="l" t="t" r="r" b="b"/>
              <a:pathLst>
                <a:path w="1641475" h="993140">
                  <a:moveTo>
                    <a:pt x="819142" y="0"/>
                  </a:moveTo>
                  <a:lnTo>
                    <a:pt x="771511" y="2457"/>
                  </a:lnTo>
                  <a:lnTo>
                    <a:pt x="723559" y="7640"/>
                  </a:lnTo>
                  <a:lnTo>
                    <a:pt x="675374" y="15602"/>
                  </a:lnTo>
                  <a:lnTo>
                    <a:pt x="629128" y="25924"/>
                  </a:lnTo>
                  <a:lnTo>
                    <a:pt x="584057" y="38658"/>
                  </a:lnTo>
                  <a:lnTo>
                    <a:pt x="540218" y="53723"/>
                  </a:lnTo>
                  <a:lnTo>
                    <a:pt x="497667" y="71035"/>
                  </a:lnTo>
                  <a:lnTo>
                    <a:pt x="456458" y="90512"/>
                  </a:lnTo>
                  <a:lnTo>
                    <a:pt x="416648" y="112071"/>
                  </a:lnTo>
                  <a:lnTo>
                    <a:pt x="378293" y="135631"/>
                  </a:lnTo>
                  <a:lnTo>
                    <a:pt x="341447" y="161108"/>
                  </a:lnTo>
                  <a:lnTo>
                    <a:pt x="306168" y="188420"/>
                  </a:lnTo>
                  <a:lnTo>
                    <a:pt x="272510" y="217485"/>
                  </a:lnTo>
                  <a:lnTo>
                    <a:pt x="240530" y="248220"/>
                  </a:lnTo>
                  <a:lnTo>
                    <a:pt x="210282" y="280542"/>
                  </a:lnTo>
                  <a:lnTo>
                    <a:pt x="181824" y="314370"/>
                  </a:lnTo>
                  <a:lnTo>
                    <a:pt x="155210" y="349620"/>
                  </a:lnTo>
                  <a:lnTo>
                    <a:pt x="130496" y="386210"/>
                  </a:lnTo>
                  <a:lnTo>
                    <a:pt x="107738" y="424057"/>
                  </a:lnTo>
                  <a:lnTo>
                    <a:pt x="86992" y="463079"/>
                  </a:lnTo>
                  <a:lnTo>
                    <a:pt x="68313" y="503194"/>
                  </a:lnTo>
                  <a:lnTo>
                    <a:pt x="51758" y="544319"/>
                  </a:lnTo>
                  <a:lnTo>
                    <a:pt x="37381" y="586371"/>
                  </a:lnTo>
                  <a:lnTo>
                    <a:pt x="25240" y="629269"/>
                  </a:lnTo>
                  <a:lnTo>
                    <a:pt x="15388" y="672928"/>
                  </a:lnTo>
                  <a:lnTo>
                    <a:pt x="7882" y="717268"/>
                  </a:lnTo>
                  <a:lnTo>
                    <a:pt x="2779" y="762205"/>
                  </a:lnTo>
                  <a:lnTo>
                    <a:pt x="132" y="807657"/>
                  </a:lnTo>
                  <a:lnTo>
                    <a:pt x="0" y="853542"/>
                  </a:lnTo>
                  <a:lnTo>
                    <a:pt x="2436" y="899776"/>
                  </a:lnTo>
                  <a:lnTo>
                    <a:pt x="7496" y="946278"/>
                  </a:lnTo>
                  <a:lnTo>
                    <a:pt x="15237" y="992965"/>
                  </a:lnTo>
                  <a:lnTo>
                    <a:pt x="834657" y="833902"/>
                  </a:lnTo>
                  <a:lnTo>
                    <a:pt x="1640968" y="618149"/>
                  </a:lnTo>
                  <a:lnTo>
                    <a:pt x="1627012" y="571410"/>
                  </a:lnTo>
                  <a:lnTo>
                    <a:pt x="1610656" y="526099"/>
                  </a:lnTo>
                  <a:lnTo>
                    <a:pt x="1591988" y="482270"/>
                  </a:lnTo>
                  <a:lnTo>
                    <a:pt x="1571093" y="439977"/>
                  </a:lnTo>
                  <a:lnTo>
                    <a:pt x="1548060" y="399275"/>
                  </a:lnTo>
                  <a:lnTo>
                    <a:pt x="1522973" y="360217"/>
                  </a:lnTo>
                  <a:lnTo>
                    <a:pt x="1495920" y="322858"/>
                  </a:lnTo>
                  <a:lnTo>
                    <a:pt x="1466988" y="287251"/>
                  </a:lnTo>
                  <a:lnTo>
                    <a:pt x="1436263" y="253451"/>
                  </a:lnTo>
                  <a:lnTo>
                    <a:pt x="1403832" y="221511"/>
                  </a:lnTo>
                  <a:lnTo>
                    <a:pt x="1369781" y="191487"/>
                  </a:lnTo>
                  <a:lnTo>
                    <a:pt x="1334197" y="163431"/>
                  </a:lnTo>
                  <a:lnTo>
                    <a:pt x="1297167" y="137397"/>
                  </a:lnTo>
                  <a:lnTo>
                    <a:pt x="1258776" y="113441"/>
                  </a:lnTo>
                  <a:lnTo>
                    <a:pt x="1219113" y="91616"/>
                  </a:lnTo>
                  <a:lnTo>
                    <a:pt x="1178263" y="71975"/>
                  </a:lnTo>
                  <a:lnTo>
                    <a:pt x="1136313" y="54574"/>
                  </a:lnTo>
                  <a:lnTo>
                    <a:pt x="1093350" y="39466"/>
                  </a:lnTo>
                  <a:lnTo>
                    <a:pt x="1049460" y="26705"/>
                  </a:lnTo>
                  <a:lnTo>
                    <a:pt x="1004730" y="16345"/>
                  </a:lnTo>
                  <a:lnTo>
                    <a:pt x="959247" y="8441"/>
                  </a:lnTo>
                  <a:lnTo>
                    <a:pt x="913096" y="3046"/>
                  </a:lnTo>
                  <a:lnTo>
                    <a:pt x="866366" y="214"/>
                  </a:lnTo>
                  <a:lnTo>
                    <a:pt x="819142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0517192" y="8169312"/>
              <a:ext cx="1467485" cy="833119"/>
            </a:xfrm>
            <a:custGeom>
              <a:avLst/>
              <a:gdLst/>
              <a:ahLst/>
              <a:cxnLst/>
              <a:rect l="l" t="t" r="r" b="b"/>
              <a:pathLst>
                <a:path w="1467484" h="833120">
                  <a:moveTo>
                    <a:pt x="818875" y="0"/>
                  </a:moveTo>
                  <a:lnTo>
                    <a:pt x="0" y="158979"/>
                  </a:lnTo>
                  <a:lnTo>
                    <a:pt x="10899" y="207911"/>
                  </a:lnTo>
                  <a:lnTo>
                    <a:pt x="24259" y="255332"/>
                  </a:lnTo>
                  <a:lnTo>
                    <a:pt x="40084" y="301246"/>
                  </a:lnTo>
                  <a:lnTo>
                    <a:pt x="58376" y="345659"/>
                  </a:lnTo>
                  <a:lnTo>
                    <a:pt x="79138" y="388576"/>
                  </a:lnTo>
                  <a:lnTo>
                    <a:pt x="102373" y="430001"/>
                  </a:lnTo>
                  <a:lnTo>
                    <a:pt x="128085" y="469940"/>
                  </a:lnTo>
                  <a:lnTo>
                    <a:pt x="156276" y="508398"/>
                  </a:lnTo>
                  <a:lnTo>
                    <a:pt x="186950" y="545380"/>
                  </a:lnTo>
                  <a:lnTo>
                    <a:pt x="220109" y="580890"/>
                  </a:lnTo>
                  <a:lnTo>
                    <a:pt x="255757" y="614935"/>
                  </a:lnTo>
                  <a:lnTo>
                    <a:pt x="293896" y="647519"/>
                  </a:lnTo>
                  <a:lnTo>
                    <a:pt x="331515" y="676249"/>
                  </a:lnTo>
                  <a:lnTo>
                    <a:pt x="370228" y="702530"/>
                  </a:lnTo>
                  <a:lnTo>
                    <a:pt x="409936" y="726372"/>
                  </a:lnTo>
                  <a:lnTo>
                    <a:pt x="450541" y="747786"/>
                  </a:lnTo>
                  <a:lnTo>
                    <a:pt x="491942" y="766781"/>
                  </a:lnTo>
                  <a:lnTo>
                    <a:pt x="534041" y="783370"/>
                  </a:lnTo>
                  <a:lnTo>
                    <a:pt x="576740" y="797561"/>
                  </a:lnTo>
                  <a:lnTo>
                    <a:pt x="619938" y="809365"/>
                  </a:lnTo>
                  <a:lnTo>
                    <a:pt x="663537" y="818793"/>
                  </a:lnTo>
                  <a:lnTo>
                    <a:pt x="707438" y="825856"/>
                  </a:lnTo>
                  <a:lnTo>
                    <a:pt x="751542" y="830562"/>
                  </a:lnTo>
                  <a:lnTo>
                    <a:pt x="795749" y="832924"/>
                  </a:lnTo>
                  <a:lnTo>
                    <a:pt x="839961" y="832951"/>
                  </a:lnTo>
                  <a:lnTo>
                    <a:pt x="884079" y="830654"/>
                  </a:lnTo>
                  <a:lnTo>
                    <a:pt x="928003" y="826042"/>
                  </a:lnTo>
                  <a:lnTo>
                    <a:pt x="971635" y="819128"/>
                  </a:lnTo>
                  <a:lnTo>
                    <a:pt x="1014875" y="809920"/>
                  </a:lnTo>
                  <a:lnTo>
                    <a:pt x="1057625" y="798429"/>
                  </a:lnTo>
                  <a:lnTo>
                    <a:pt x="1099785" y="784666"/>
                  </a:lnTo>
                  <a:lnTo>
                    <a:pt x="1141257" y="768642"/>
                  </a:lnTo>
                  <a:lnTo>
                    <a:pt x="1181941" y="750365"/>
                  </a:lnTo>
                  <a:lnTo>
                    <a:pt x="1221738" y="729848"/>
                  </a:lnTo>
                  <a:lnTo>
                    <a:pt x="1260549" y="707100"/>
                  </a:lnTo>
                  <a:lnTo>
                    <a:pt x="1298276" y="682132"/>
                  </a:lnTo>
                  <a:lnTo>
                    <a:pt x="1334818" y="654954"/>
                  </a:lnTo>
                  <a:lnTo>
                    <a:pt x="1370078" y="625576"/>
                  </a:lnTo>
                  <a:lnTo>
                    <a:pt x="1403956" y="594009"/>
                  </a:lnTo>
                  <a:lnTo>
                    <a:pt x="1436353" y="560264"/>
                  </a:lnTo>
                  <a:lnTo>
                    <a:pt x="1467169" y="524350"/>
                  </a:lnTo>
                  <a:lnTo>
                    <a:pt x="81887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1341191" y="8169197"/>
              <a:ext cx="830580" cy="522605"/>
            </a:xfrm>
            <a:custGeom>
              <a:avLst/>
              <a:gdLst/>
              <a:ahLst/>
              <a:cxnLst/>
              <a:rect l="l" t="t" r="r" b="b"/>
              <a:pathLst>
                <a:path w="830579" h="522604">
                  <a:moveTo>
                    <a:pt x="830288" y="0"/>
                  </a:moveTo>
                  <a:lnTo>
                    <a:pt x="0" y="0"/>
                  </a:lnTo>
                  <a:lnTo>
                    <a:pt x="645257" y="522518"/>
                  </a:lnTo>
                  <a:lnTo>
                    <a:pt x="678185" y="479553"/>
                  </a:lnTo>
                  <a:lnTo>
                    <a:pt x="707745" y="436096"/>
                  </a:lnTo>
                  <a:lnTo>
                    <a:pt x="733986" y="392008"/>
                  </a:lnTo>
                  <a:lnTo>
                    <a:pt x="756956" y="347150"/>
                  </a:lnTo>
                  <a:lnTo>
                    <a:pt x="776705" y="301385"/>
                  </a:lnTo>
                  <a:lnTo>
                    <a:pt x="793281" y="254575"/>
                  </a:lnTo>
                  <a:lnTo>
                    <a:pt x="806734" y="206580"/>
                  </a:lnTo>
                  <a:lnTo>
                    <a:pt x="817113" y="157264"/>
                  </a:lnTo>
                  <a:lnTo>
                    <a:pt x="824465" y="106487"/>
                  </a:lnTo>
                  <a:lnTo>
                    <a:pt x="828841" y="54111"/>
                  </a:lnTo>
                  <a:lnTo>
                    <a:pt x="83028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3635033" y="8168947"/>
              <a:ext cx="835025" cy="55244"/>
            </a:xfrm>
            <a:custGeom>
              <a:avLst/>
              <a:gdLst/>
              <a:ahLst/>
              <a:cxnLst/>
              <a:rect l="l" t="t" r="r" b="b"/>
              <a:pathLst>
                <a:path w="835025" h="55245">
                  <a:moveTo>
                    <a:pt x="834937" y="0"/>
                  </a:moveTo>
                  <a:lnTo>
                    <a:pt x="0" y="0"/>
                  </a:lnTo>
                  <a:lnTo>
                    <a:pt x="136" y="13486"/>
                  </a:lnTo>
                  <a:lnTo>
                    <a:pt x="532" y="27491"/>
                  </a:lnTo>
                  <a:lnTo>
                    <a:pt x="1170" y="41488"/>
                  </a:lnTo>
                  <a:lnTo>
                    <a:pt x="2031" y="54951"/>
                  </a:lnTo>
                  <a:lnTo>
                    <a:pt x="8349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3637186" y="8169067"/>
              <a:ext cx="831850" cy="833755"/>
            </a:xfrm>
            <a:custGeom>
              <a:avLst/>
              <a:gdLst/>
              <a:ahLst/>
              <a:cxnLst/>
              <a:rect l="l" t="t" r="r" b="b"/>
              <a:pathLst>
                <a:path w="831850" h="833754">
                  <a:moveTo>
                    <a:pt x="831231" y="0"/>
                  </a:moveTo>
                  <a:lnTo>
                    <a:pt x="0" y="58123"/>
                  </a:lnTo>
                  <a:lnTo>
                    <a:pt x="4760" y="106643"/>
                  </a:lnTo>
                  <a:lnTo>
                    <a:pt x="12144" y="154219"/>
                  </a:lnTo>
                  <a:lnTo>
                    <a:pt x="22077" y="200780"/>
                  </a:lnTo>
                  <a:lnTo>
                    <a:pt x="34484" y="246258"/>
                  </a:lnTo>
                  <a:lnTo>
                    <a:pt x="49291" y="290583"/>
                  </a:lnTo>
                  <a:lnTo>
                    <a:pt x="66423" y="333685"/>
                  </a:lnTo>
                  <a:lnTo>
                    <a:pt x="85806" y="375495"/>
                  </a:lnTo>
                  <a:lnTo>
                    <a:pt x="107365" y="415943"/>
                  </a:lnTo>
                  <a:lnTo>
                    <a:pt x="131025" y="454961"/>
                  </a:lnTo>
                  <a:lnTo>
                    <a:pt x="156712" y="492477"/>
                  </a:lnTo>
                  <a:lnTo>
                    <a:pt x="184351" y="528423"/>
                  </a:lnTo>
                  <a:lnTo>
                    <a:pt x="213868" y="562730"/>
                  </a:lnTo>
                  <a:lnTo>
                    <a:pt x="245188" y="595327"/>
                  </a:lnTo>
                  <a:lnTo>
                    <a:pt x="278236" y="626145"/>
                  </a:lnTo>
                  <a:lnTo>
                    <a:pt x="312939" y="655115"/>
                  </a:lnTo>
                  <a:lnTo>
                    <a:pt x="349221" y="682166"/>
                  </a:lnTo>
                  <a:lnTo>
                    <a:pt x="387007" y="707231"/>
                  </a:lnTo>
                  <a:lnTo>
                    <a:pt x="426224" y="730238"/>
                  </a:lnTo>
                  <a:lnTo>
                    <a:pt x="466797" y="751119"/>
                  </a:lnTo>
                  <a:lnTo>
                    <a:pt x="508650" y="769803"/>
                  </a:lnTo>
                  <a:lnTo>
                    <a:pt x="551710" y="786222"/>
                  </a:lnTo>
                  <a:lnTo>
                    <a:pt x="595902" y="800306"/>
                  </a:lnTo>
                  <a:lnTo>
                    <a:pt x="641152" y="811984"/>
                  </a:lnTo>
                  <a:lnTo>
                    <a:pt x="687384" y="821189"/>
                  </a:lnTo>
                  <a:lnTo>
                    <a:pt x="734524" y="827850"/>
                  </a:lnTo>
                  <a:lnTo>
                    <a:pt x="782498" y="831897"/>
                  </a:lnTo>
                  <a:lnTo>
                    <a:pt x="831231" y="833262"/>
                  </a:lnTo>
                  <a:lnTo>
                    <a:pt x="831231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4471735" y="7333485"/>
              <a:ext cx="833755" cy="1669414"/>
            </a:xfrm>
            <a:custGeom>
              <a:avLst/>
              <a:gdLst/>
              <a:ahLst/>
              <a:cxnLst/>
              <a:rect l="l" t="t" r="r" b="b"/>
              <a:pathLst>
                <a:path w="833755" h="1669415">
                  <a:moveTo>
                    <a:pt x="43621" y="0"/>
                  </a:moveTo>
                  <a:lnTo>
                    <a:pt x="0" y="833848"/>
                  </a:lnTo>
                  <a:lnTo>
                    <a:pt x="0" y="1668849"/>
                  </a:lnTo>
                  <a:lnTo>
                    <a:pt x="48773" y="1667425"/>
                  </a:lnTo>
                  <a:lnTo>
                    <a:pt x="96851" y="1663205"/>
                  </a:lnTo>
                  <a:lnTo>
                    <a:pt x="144151" y="1656268"/>
                  </a:lnTo>
                  <a:lnTo>
                    <a:pt x="190590" y="1646690"/>
                  </a:lnTo>
                  <a:lnTo>
                    <a:pt x="236087" y="1634552"/>
                  </a:lnTo>
                  <a:lnTo>
                    <a:pt x="280559" y="1619929"/>
                  </a:lnTo>
                  <a:lnTo>
                    <a:pt x="323924" y="1602902"/>
                  </a:lnTo>
                  <a:lnTo>
                    <a:pt x="366100" y="1583547"/>
                  </a:lnTo>
                  <a:lnTo>
                    <a:pt x="407005" y="1561943"/>
                  </a:lnTo>
                  <a:lnTo>
                    <a:pt x="446556" y="1538169"/>
                  </a:lnTo>
                  <a:lnTo>
                    <a:pt x="484672" y="1512301"/>
                  </a:lnTo>
                  <a:lnTo>
                    <a:pt x="521270" y="1484419"/>
                  </a:lnTo>
                  <a:lnTo>
                    <a:pt x="556268" y="1454601"/>
                  </a:lnTo>
                  <a:lnTo>
                    <a:pt x="589584" y="1422924"/>
                  </a:lnTo>
                  <a:lnTo>
                    <a:pt x="621136" y="1389467"/>
                  </a:lnTo>
                  <a:lnTo>
                    <a:pt x="650842" y="1354307"/>
                  </a:lnTo>
                  <a:lnTo>
                    <a:pt x="678618" y="1317524"/>
                  </a:lnTo>
                  <a:lnTo>
                    <a:pt x="704384" y="1279194"/>
                  </a:lnTo>
                  <a:lnTo>
                    <a:pt x="728058" y="1239397"/>
                  </a:lnTo>
                  <a:lnTo>
                    <a:pt x="749556" y="1198210"/>
                  </a:lnTo>
                  <a:lnTo>
                    <a:pt x="768796" y="1155712"/>
                  </a:lnTo>
                  <a:lnTo>
                    <a:pt x="785698" y="1111980"/>
                  </a:lnTo>
                  <a:lnTo>
                    <a:pt x="800177" y="1067093"/>
                  </a:lnTo>
                  <a:lnTo>
                    <a:pt x="812153" y="1021129"/>
                  </a:lnTo>
                  <a:lnTo>
                    <a:pt x="821543" y="974165"/>
                  </a:lnTo>
                  <a:lnTo>
                    <a:pt x="828265" y="926281"/>
                  </a:lnTo>
                  <a:lnTo>
                    <a:pt x="832236" y="877554"/>
                  </a:lnTo>
                  <a:lnTo>
                    <a:pt x="833394" y="830166"/>
                  </a:lnTo>
                  <a:lnTo>
                    <a:pt x="831928" y="783336"/>
                  </a:lnTo>
                  <a:lnTo>
                    <a:pt x="827904" y="737135"/>
                  </a:lnTo>
                  <a:lnTo>
                    <a:pt x="821389" y="691640"/>
                  </a:lnTo>
                  <a:lnTo>
                    <a:pt x="812449" y="646923"/>
                  </a:lnTo>
                  <a:lnTo>
                    <a:pt x="801151" y="603060"/>
                  </a:lnTo>
                  <a:lnTo>
                    <a:pt x="787562" y="560123"/>
                  </a:lnTo>
                  <a:lnTo>
                    <a:pt x="771748" y="518187"/>
                  </a:lnTo>
                  <a:lnTo>
                    <a:pt x="753776" y="477327"/>
                  </a:lnTo>
                  <a:lnTo>
                    <a:pt x="733712" y="437616"/>
                  </a:lnTo>
                  <a:lnTo>
                    <a:pt x="711623" y="399128"/>
                  </a:lnTo>
                  <a:lnTo>
                    <a:pt x="687576" y="361938"/>
                  </a:lnTo>
                  <a:lnTo>
                    <a:pt x="661636" y="326119"/>
                  </a:lnTo>
                  <a:lnTo>
                    <a:pt x="633871" y="291746"/>
                  </a:lnTo>
                  <a:lnTo>
                    <a:pt x="604347" y="258892"/>
                  </a:lnTo>
                  <a:lnTo>
                    <a:pt x="573131" y="227633"/>
                  </a:lnTo>
                  <a:lnTo>
                    <a:pt x="540290" y="198041"/>
                  </a:lnTo>
                  <a:lnTo>
                    <a:pt x="505889" y="170191"/>
                  </a:lnTo>
                  <a:lnTo>
                    <a:pt x="469996" y="144157"/>
                  </a:lnTo>
                  <a:lnTo>
                    <a:pt x="432676" y="120014"/>
                  </a:lnTo>
                  <a:lnTo>
                    <a:pt x="393998" y="97834"/>
                  </a:lnTo>
                  <a:lnTo>
                    <a:pt x="354026" y="77693"/>
                  </a:lnTo>
                  <a:lnTo>
                    <a:pt x="312829" y="59664"/>
                  </a:lnTo>
                  <a:lnTo>
                    <a:pt x="270472" y="43822"/>
                  </a:lnTo>
                  <a:lnTo>
                    <a:pt x="227021" y="30240"/>
                  </a:lnTo>
                  <a:lnTo>
                    <a:pt x="182545" y="18993"/>
                  </a:lnTo>
                  <a:lnTo>
                    <a:pt x="137108" y="10154"/>
                  </a:lnTo>
                  <a:lnTo>
                    <a:pt x="90778" y="3798"/>
                  </a:lnTo>
                  <a:lnTo>
                    <a:pt x="4362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3635032" y="7332246"/>
              <a:ext cx="877569" cy="833755"/>
            </a:xfrm>
            <a:custGeom>
              <a:avLst/>
              <a:gdLst/>
              <a:ahLst/>
              <a:cxnLst/>
              <a:rect l="l" t="t" r="r" b="b"/>
              <a:pathLst>
                <a:path w="877569" h="833754">
                  <a:moveTo>
                    <a:pt x="833472" y="0"/>
                  </a:moveTo>
                  <a:lnTo>
                    <a:pt x="786176" y="1319"/>
                  </a:lnTo>
                  <a:lnTo>
                    <a:pt x="739572" y="5230"/>
                  </a:lnTo>
                  <a:lnTo>
                    <a:pt x="693731" y="11662"/>
                  </a:lnTo>
                  <a:lnTo>
                    <a:pt x="648723" y="20545"/>
                  </a:lnTo>
                  <a:lnTo>
                    <a:pt x="604618" y="31808"/>
                  </a:lnTo>
                  <a:lnTo>
                    <a:pt x="561486" y="45382"/>
                  </a:lnTo>
                  <a:lnTo>
                    <a:pt x="519399" y="61196"/>
                  </a:lnTo>
                  <a:lnTo>
                    <a:pt x="478425" y="79179"/>
                  </a:lnTo>
                  <a:lnTo>
                    <a:pt x="438637" y="99262"/>
                  </a:lnTo>
                  <a:lnTo>
                    <a:pt x="400103" y="121373"/>
                  </a:lnTo>
                  <a:lnTo>
                    <a:pt x="362895" y="145442"/>
                  </a:lnTo>
                  <a:lnTo>
                    <a:pt x="327082" y="171400"/>
                  </a:lnTo>
                  <a:lnTo>
                    <a:pt x="292736" y="199175"/>
                  </a:lnTo>
                  <a:lnTo>
                    <a:pt x="259926" y="228698"/>
                  </a:lnTo>
                  <a:lnTo>
                    <a:pt x="228723" y="259898"/>
                  </a:lnTo>
                  <a:lnTo>
                    <a:pt x="199197" y="292705"/>
                  </a:lnTo>
                  <a:lnTo>
                    <a:pt x="171418" y="327047"/>
                  </a:lnTo>
                  <a:lnTo>
                    <a:pt x="145458" y="362856"/>
                  </a:lnTo>
                  <a:lnTo>
                    <a:pt x="121386" y="400061"/>
                  </a:lnTo>
                  <a:lnTo>
                    <a:pt x="99272" y="438591"/>
                  </a:lnTo>
                  <a:lnTo>
                    <a:pt x="79188" y="478375"/>
                  </a:lnTo>
                  <a:lnTo>
                    <a:pt x="61203" y="519344"/>
                  </a:lnTo>
                  <a:lnTo>
                    <a:pt x="45387" y="561428"/>
                  </a:lnTo>
                  <a:lnTo>
                    <a:pt x="31812" y="604555"/>
                  </a:lnTo>
                  <a:lnTo>
                    <a:pt x="20547" y="648656"/>
                  </a:lnTo>
                  <a:lnTo>
                    <a:pt x="11663" y="693660"/>
                  </a:lnTo>
                  <a:lnTo>
                    <a:pt x="5230" y="739497"/>
                  </a:lnTo>
                  <a:lnTo>
                    <a:pt x="1319" y="786096"/>
                  </a:lnTo>
                  <a:lnTo>
                    <a:pt x="0" y="833388"/>
                  </a:lnTo>
                  <a:lnTo>
                    <a:pt x="833472" y="833388"/>
                  </a:lnTo>
                  <a:lnTo>
                    <a:pt x="877093" y="1141"/>
                  </a:lnTo>
                  <a:lnTo>
                    <a:pt x="855290" y="209"/>
                  </a:lnTo>
                  <a:lnTo>
                    <a:pt x="833472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6445625" y="8110759"/>
              <a:ext cx="835025" cy="55244"/>
            </a:xfrm>
            <a:custGeom>
              <a:avLst/>
              <a:gdLst/>
              <a:ahLst/>
              <a:cxnLst/>
              <a:rect l="l" t="t" r="r" b="b"/>
              <a:pathLst>
                <a:path w="835025" h="55245">
                  <a:moveTo>
                    <a:pt x="832833" y="0"/>
                  </a:moveTo>
                  <a:lnTo>
                    <a:pt x="0" y="54951"/>
                  </a:lnTo>
                  <a:lnTo>
                    <a:pt x="834864" y="54951"/>
                  </a:lnTo>
                  <a:lnTo>
                    <a:pt x="834728" y="41464"/>
                  </a:lnTo>
                  <a:lnTo>
                    <a:pt x="834331" y="27459"/>
                  </a:lnTo>
                  <a:lnTo>
                    <a:pt x="833694" y="13462"/>
                  </a:lnTo>
                  <a:lnTo>
                    <a:pt x="8328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5610643" y="7332495"/>
              <a:ext cx="1668145" cy="993140"/>
            </a:xfrm>
            <a:custGeom>
              <a:avLst/>
              <a:gdLst/>
              <a:ahLst/>
              <a:cxnLst/>
              <a:rect l="l" t="t" r="r" b="b"/>
              <a:pathLst>
                <a:path w="1668144" h="993140">
                  <a:moveTo>
                    <a:pt x="815154" y="0"/>
                  </a:moveTo>
                  <a:lnTo>
                    <a:pt x="768848" y="2433"/>
                  </a:lnTo>
                  <a:lnTo>
                    <a:pt x="722274" y="7487"/>
                  </a:lnTo>
                  <a:lnTo>
                    <a:pt x="675514" y="15218"/>
                  </a:lnTo>
                  <a:lnTo>
                    <a:pt x="629258" y="25539"/>
                  </a:lnTo>
                  <a:lnTo>
                    <a:pt x="584178" y="38272"/>
                  </a:lnTo>
                  <a:lnTo>
                    <a:pt x="540330" y="53336"/>
                  </a:lnTo>
                  <a:lnTo>
                    <a:pt x="497770" y="70647"/>
                  </a:lnTo>
                  <a:lnTo>
                    <a:pt x="456552" y="90123"/>
                  </a:lnTo>
                  <a:lnTo>
                    <a:pt x="416734" y="111682"/>
                  </a:lnTo>
                  <a:lnTo>
                    <a:pt x="378371" y="135241"/>
                  </a:lnTo>
                  <a:lnTo>
                    <a:pt x="341518" y="160718"/>
                  </a:lnTo>
                  <a:lnTo>
                    <a:pt x="306231" y="188030"/>
                  </a:lnTo>
                  <a:lnTo>
                    <a:pt x="272566" y="217094"/>
                  </a:lnTo>
                  <a:lnTo>
                    <a:pt x="240579" y="247828"/>
                  </a:lnTo>
                  <a:lnTo>
                    <a:pt x="210325" y="280150"/>
                  </a:lnTo>
                  <a:lnTo>
                    <a:pt x="181861" y="313977"/>
                  </a:lnTo>
                  <a:lnTo>
                    <a:pt x="155241" y="349227"/>
                  </a:lnTo>
                  <a:lnTo>
                    <a:pt x="130522" y="385816"/>
                  </a:lnTo>
                  <a:lnTo>
                    <a:pt x="107760" y="423663"/>
                  </a:lnTo>
                  <a:lnTo>
                    <a:pt x="87009" y="462686"/>
                  </a:lnTo>
                  <a:lnTo>
                    <a:pt x="68327" y="502800"/>
                  </a:lnTo>
                  <a:lnTo>
                    <a:pt x="51768" y="543925"/>
                  </a:lnTo>
                  <a:lnTo>
                    <a:pt x="37388" y="585977"/>
                  </a:lnTo>
                  <a:lnTo>
                    <a:pt x="25244" y="628874"/>
                  </a:lnTo>
                  <a:lnTo>
                    <a:pt x="15391" y="672534"/>
                  </a:lnTo>
                  <a:lnTo>
                    <a:pt x="7884" y="716874"/>
                  </a:lnTo>
                  <a:lnTo>
                    <a:pt x="2779" y="761811"/>
                  </a:lnTo>
                  <a:lnTo>
                    <a:pt x="132" y="807263"/>
                  </a:lnTo>
                  <a:lnTo>
                    <a:pt x="0" y="853147"/>
                  </a:lnTo>
                  <a:lnTo>
                    <a:pt x="2436" y="899382"/>
                  </a:lnTo>
                  <a:lnTo>
                    <a:pt x="7498" y="945884"/>
                  </a:lnTo>
                  <a:lnTo>
                    <a:pt x="15241" y="992571"/>
                  </a:lnTo>
                  <a:lnTo>
                    <a:pt x="834818" y="833507"/>
                  </a:lnTo>
                  <a:lnTo>
                    <a:pt x="1667704" y="775362"/>
                  </a:lnTo>
                  <a:lnTo>
                    <a:pt x="1662722" y="724679"/>
                  </a:lnTo>
                  <a:lnTo>
                    <a:pt x="1654395" y="674444"/>
                  </a:lnTo>
                  <a:lnTo>
                    <a:pt x="1644058" y="628261"/>
                  </a:lnTo>
                  <a:lnTo>
                    <a:pt x="1631304" y="583252"/>
                  </a:lnTo>
                  <a:lnTo>
                    <a:pt x="1616216" y="539473"/>
                  </a:lnTo>
                  <a:lnTo>
                    <a:pt x="1598877" y="496979"/>
                  </a:lnTo>
                  <a:lnTo>
                    <a:pt x="1579370" y="455827"/>
                  </a:lnTo>
                  <a:lnTo>
                    <a:pt x="1557776" y="416072"/>
                  </a:lnTo>
                  <a:lnTo>
                    <a:pt x="1534180" y="377769"/>
                  </a:lnTo>
                  <a:lnTo>
                    <a:pt x="1508663" y="340974"/>
                  </a:lnTo>
                  <a:lnTo>
                    <a:pt x="1481309" y="305743"/>
                  </a:lnTo>
                  <a:lnTo>
                    <a:pt x="1452199" y="272131"/>
                  </a:lnTo>
                  <a:lnTo>
                    <a:pt x="1421416" y="240195"/>
                  </a:lnTo>
                  <a:lnTo>
                    <a:pt x="1389043" y="209989"/>
                  </a:lnTo>
                  <a:lnTo>
                    <a:pt x="1355164" y="181570"/>
                  </a:lnTo>
                  <a:lnTo>
                    <a:pt x="1319859" y="154992"/>
                  </a:lnTo>
                  <a:lnTo>
                    <a:pt x="1283212" y="130313"/>
                  </a:lnTo>
                  <a:lnTo>
                    <a:pt x="1245306" y="107586"/>
                  </a:lnTo>
                  <a:lnTo>
                    <a:pt x="1206223" y="86869"/>
                  </a:lnTo>
                  <a:lnTo>
                    <a:pt x="1166046" y="68216"/>
                  </a:lnTo>
                  <a:lnTo>
                    <a:pt x="1124857" y="51684"/>
                  </a:lnTo>
                  <a:lnTo>
                    <a:pt x="1082739" y="37328"/>
                  </a:lnTo>
                  <a:lnTo>
                    <a:pt x="1039776" y="25203"/>
                  </a:lnTo>
                  <a:lnTo>
                    <a:pt x="996048" y="15365"/>
                  </a:lnTo>
                  <a:lnTo>
                    <a:pt x="951639" y="7870"/>
                  </a:lnTo>
                  <a:lnTo>
                    <a:pt x="906632" y="2774"/>
                  </a:lnTo>
                  <a:lnTo>
                    <a:pt x="861110" y="132"/>
                  </a:lnTo>
                  <a:lnTo>
                    <a:pt x="815154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5626204" y="8169156"/>
              <a:ext cx="1429385" cy="833755"/>
            </a:xfrm>
            <a:custGeom>
              <a:avLst/>
              <a:gdLst/>
              <a:ahLst/>
              <a:cxnLst/>
              <a:rect l="l" t="t" r="r" b="b"/>
              <a:pathLst>
                <a:path w="1429384" h="833754">
                  <a:moveTo>
                    <a:pt x="818802" y="0"/>
                  </a:moveTo>
                  <a:lnTo>
                    <a:pt x="0" y="158979"/>
                  </a:lnTo>
                  <a:lnTo>
                    <a:pt x="11903" y="212104"/>
                  </a:lnTo>
                  <a:lnTo>
                    <a:pt x="26556" y="263147"/>
                  </a:lnTo>
                  <a:lnTo>
                    <a:pt x="44019" y="312213"/>
                  </a:lnTo>
                  <a:lnTo>
                    <a:pt x="64350" y="359411"/>
                  </a:lnTo>
                  <a:lnTo>
                    <a:pt x="87611" y="404847"/>
                  </a:lnTo>
                  <a:lnTo>
                    <a:pt x="113859" y="448629"/>
                  </a:lnTo>
                  <a:lnTo>
                    <a:pt x="143156" y="490863"/>
                  </a:lnTo>
                  <a:lnTo>
                    <a:pt x="175560" y="531657"/>
                  </a:lnTo>
                  <a:lnTo>
                    <a:pt x="211131" y="571118"/>
                  </a:lnTo>
                  <a:lnTo>
                    <a:pt x="249929" y="609353"/>
                  </a:lnTo>
                  <a:lnTo>
                    <a:pt x="285447" y="640633"/>
                  </a:lnTo>
                  <a:lnTo>
                    <a:pt x="322228" y="669546"/>
                  </a:lnTo>
                  <a:lnTo>
                    <a:pt x="360172" y="696095"/>
                  </a:lnTo>
                  <a:lnTo>
                    <a:pt x="399179" y="720285"/>
                  </a:lnTo>
                  <a:lnTo>
                    <a:pt x="439149" y="742119"/>
                  </a:lnTo>
                  <a:lnTo>
                    <a:pt x="479985" y="761600"/>
                  </a:lnTo>
                  <a:lnTo>
                    <a:pt x="521584" y="778731"/>
                  </a:lnTo>
                  <a:lnTo>
                    <a:pt x="563850" y="793516"/>
                  </a:lnTo>
                  <a:lnTo>
                    <a:pt x="606681" y="805959"/>
                  </a:lnTo>
                  <a:lnTo>
                    <a:pt x="649978" y="816063"/>
                  </a:lnTo>
                  <a:lnTo>
                    <a:pt x="693642" y="823831"/>
                  </a:lnTo>
                  <a:lnTo>
                    <a:pt x="737573" y="829267"/>
                  </a:lnTo>
                  <a:lnTo>
                    <a:pt x="781671" y="832374"/>
                  </a:lnTo>
                  <a:lnTo>
                    <a:pt x="825838" y="833157"/>
                  </a:lnTo>
                  <a:lnTo>
                    <a:pt x="869974" y="831617"/>
                  </a:lnTo>
                  <a:lnTo>
                    <a:pt x="913978" y="827760"/>
                  </a:lnTo>
                  <a:lnTo>
                    <a:pt x="957753" y="821588"/>
                  </a:lnTo>
                  <a:lnTo>
                    <a:pt x="1001197" y="813104"/>
                  </a:lnTo>
                  <a:lnTo>
                    <a:pt x="1044212" y="802313"/>
                  </a:lnTo>
                  <a:lnTo>
                    <a:pt x="1086698" y="789217"/>
                  </a:lnTo>
                  <a:lnTo>
                    <a:pt x="1128555" y="773820"/>
                  </a:lnTo>
                  <a:lnTo>
                    <a:pt x="1169684" y="756126"/>
                  </a:lnTo>
                  <a:lnTo>
                    <a:pt x="1209986" y="736139"/>
                  </a:lnTo>
                  <a:lnTo>
                    <a:pt x="1249361" y="713860"/>
                  </a:lnTo>
                  <a:lnTo>
                    <a:pt x="1287709" y="689295"/>
                  </a:lnTo>
                  <a:lnTo>
                    <a:pt x="1324931" y="662446"/>
                  </a:lnTo>
                  <a:lnTo>
                    <a:pt x="1360928" y="633317"/>
                  </a:lnTo>
                  <a:lnTo>
                    <a:pt x="1395599" y="601912"/>
                  </a:lnTo>
                  <a:lnTo>
                    <a:pt x="1428846" y="568234"/>
                  </a:lnTo>
                  <a:lnTo>
                    <a:pt x="81880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6449730" y="8169027"/>
              <a:ext cx="831215" cy="567055"/>
            </a:xfrm>
            <a:custGeom>
              <a:avLst/>
              <a:gdLst/>
              <a:ahLst/>
              <a:cxnLst/>
              <a:rect l="l" t="t" r="r" b="b"/>
              <a:pathLst>
                <a:path w="831215" h="567054">
                  <a:moveTo>
                    <a:pt x="830760" y="0"/>
                  </a:moveTo>
                  <a:lnTo>
                    <a:pt x="0" y="0"/>
                  </a:lnTo>
                  <a:lnTo>
                    <a:pt x="607583" y="566579"/>
                  </a:lnTo>
                  <a:lnTo>
                    <a:pt x="640875" y="528976"/>
                  </a:lnTo>
                  <a:lnTo>
                    <a:pt x="671436" y="490483"/>
                  </a:lnTo>
                  <a:lnTo>
                    <a:pt x="699280" y="451073"/>
                  </a:lnTo>
                  <a:lnTo>
                    <a:pt x="724417" y="410714"/>
                  </a:lnTo>
                  <a:lnTo>
                    <a:pt x="746859" y="369378"/>
                  </a:lnTo>
                  <a:lnTo>
                    <a:pt x="766618" y="327036"/>
                  </a:lnTo>
                  <a:lnTo>
                    <a:pt x="783704" y="283658"/>
                  </a:lnTo>
                  <a:lnTo>
                    <a:pt x="798130" y="239215"/>
                  </a:lnTo>
                  <a:lnTo>
                    <a:pt x="809908" y="193678"/>
                  </a:lnTo>
                  <a:lnTo>
                    <a:pt x="819048" y="147017"/>
                  </a:lnTo>
                  <a:lnTo>
                    <a:pt x="825562" y="99203"/>
                  </a:lnTo>
                  <a:lnTo>
                    <a:pt x="829462" y="50207"/>
                  </a:lnTo>
                  <a:lnTo>
                    <a:pt x="83076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6" name="object 116" descr=""/>
          <p:cNvSpPr txBox="1"/>
          <p:nvPr/>
        </p:nvSpPr>
        <p:spPr>
          <a:xfrm>
            <a:off x="8838090" y="8459497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23%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7" name="object 117" descr=""/>
          <p:cNvSpPr txBox="1"/>
          <p:nvPr/>
        </p:nvSpPr>
        <p:spPr>
          <a:xfrm>
            <a:off x="9497128" y="804987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50%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8" name="object 118" descr=""/>
          <p:cNvSpPr txBox="1"/>
          <p:nvPr/>
        </p:nvSpPr>
        <p:spPr>
          <a:xfrm>
            <a:off x="8753695" y="7735750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8039372" y="8155841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11048495" y="8469968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36%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11658110" y="820819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2" name="object 122" descr=""/>
          <p:cNvSpPr txBox="1"/>
          <p:nvPr/>
        </p:nvSpPr>
        <p:spPr>
          <a:xfrm>
            <a:off x="10999909" y="7632297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49%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3" name="object 123" descr=""/>
          <p:cNvSpPr txBox="1"/>
          <p:nvPr/>
        </p:nvSpPr>
        <p:spPr>
          <a:xfrm>
            <a:off x="12341439" y="7956894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4" name="object 124" descr=""/>
          <p:cNvSpPr txBox="1"/>
          <p:nvPr/>
        </p:nvSpPr>
        <p:spPr>
          <a:xfrm>
            <a:off x="13928197" y="8407143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24%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5" name="object 125" descr=""/>
          <p:cNvSpPr txBox="1"/>
          <p:nvPr/>
        </p:nvSpPr>
        <p:spPr>
          <a:xfrm>
            <a:off x="14671631" y="804987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49%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6" name="object 126" descr=""/>
          <p:cNvSpPr txBox="1"/>
          <p:nvPr/>
        </p:nvSpPr>
        <p:spPr>
          <a:xfrm>
            <a:off x="13917727" y="7683395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26%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7" name="object 127" descr=""/>
          <p:cNvSpPr txBox="1"/>
          <p:nvPr/>
        </p:nvSpPr>
        <p:spPr>
          <a:xfrm>
            <a:off x="13153352" y="8072074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8" name="object 128" descr=""/>
          <p:cNvSpPr txBox="1"/>
          <p:nvPr/>
        </p:nvSpPr>
        <p:spPr>
          <a:xfrm>
            <a:off x="16104257" y="844902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35%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29" name="object 129" descr=""/>
          <p:cNvSpPr txBox="1"/>
          <p:nvPr/>
        </p:nvSpPr>
        <p:spPr>
          <a:xfrm>
            <a:off x="16751148" y="8223902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16156612" y="7679416"/>
            <a:ext cx="45085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52%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31" name="object 131" descr=""/>
          <p:cNvSpPr txBox="1"/>
          <p:nvPr/>
        </p:nvSpPr>
        <p:spPr>
          <a:xfrm>
            <a:off x="17450603" y="8024955"/>
            <a:ext cx="3270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132" name="object 132" descr=""/>
          <p:cNvSpPr/>
          <p:nvPr/>
        </p:nvSpPr>
        <p:spPr>
          <a:xfrm>
            <a:off x="18047503" y="2094182"/>
            <a:ext cx="0" cy="7739380"/>
          </a:xfrm>
          <a:custGeom>
            <a:avLst/>
            <a:gdLst/>
            <a:ahLst/>
            <a:cxnLst/>
            <a:rect l="l" t="t" r="r" b="b"/>
            <a:pathLst>
              <a:path w="0" h="7739380">
                <a:moveTo>
                  <a:pt x="0" y="0"/>
                </a:moveTo>
                <a:lnTo>
                  <a:pt x="0" y="7739209"/>
                </a:lnTo>
              </a:path>
            </a:pathLst>
          </a:custGeom>
          <a:ln w="10470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 txBox="1"/>
          <p:nvPr/>
        </p:nvSpPr>
        <p:spPr>
          <a:xfrm>
            <a:off x="7358803" y="10234108"/>
            <a:ext cx="12665710" cy="89979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2021-22,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percentage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70">
                <a:latin typeface="Arial"/>
                <a:cs typeface="Arial"/>
              </a:rPr>
              <a:t>“not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listed”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following: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transgender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man,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transgender </a:t>
            </a:r>
            <a:r>
              <a:rPr dirty="0" sz="850">
                <a:latin typeface="Arial"/>
                <a:cs typeface="Arial"/>
              </a:rPr>
              <a:t>woman,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genderqueer/gender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non-conforming,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different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identity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did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provide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identity.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2017-18,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70">
                <a:latin typeface="Arial"/>
                <a:cs typeface="Arial"/>
              </a:rPr>
              <a:t>“not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listed”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reflects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percentage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did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wish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1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identity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13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their</a:t>
            </a:r>
            <a:r>
              <a:rPr dirty="0" sz="850" spc="50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employer.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Date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of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birth,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which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is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used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calculate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age,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required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field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</a:t>
            </a:r>
            <a:r>
              <a:rPr dirty="0" sz="850" spc="10">
                <a:latin typeface="Arial"/>
                <a:cs typeface="Arial"/>
              </a:rPr>
              <a:t>18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optional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</a:t>
            </a:r>
            <a:r>
              <a:rPr dirty="0" sz="850" spc="10">
                <a:latin typeface="Arial"/>
                <a:cs typeface="Arial"/>
              </a:rPr>
              <a:t>22.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ADEA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does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not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collect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data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directly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from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faculty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members.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Sixty-three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dental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provided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ADEA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data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on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their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faculty</a:t>
            </a:r>
            <a:r>
              <a:rPr dirty="0" sz="850" spc="3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gender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birth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information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2017-18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56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did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2021-22.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faculty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teaching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predoctoral,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students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have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full-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part-</a:t>
            </a:r>
            <a:r>
              <a:rPr dirty="0" sz="850" spc="-20">
                <a:latin typeface="Arial"/>
                <a:cs typeface="Arial"/>
              </a:rPr>
              <a:t>time</a:t>
            </a:r>
            <a:r>
              <a:rPr dirty="0" sz="850" spc="500">
                <a:latin typeface="Arial"/>
                <a:cs typeface="Arial"/>
              </a:rPr>
              <a:t>  </a:t>
            </a:r>
            <a:r>
              <a:rPr dirty="0" sz="850" b="0">
                <a:latin typeface="Avenir LT 65 Medium"/>
                <a:cs typeface="Avenir LT 65 Medium"/>
              </a:rPr>
              <a:t>status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during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the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respective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academic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year.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2017-18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School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Faculty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2021-22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Faculty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Census</a:t>
            </a:r>
            <a:endParaRPr sz="850">
              <a:latin typeface="Avenir LT 65 Medium"/>
              <a:cs typeface="Avenir LT 65 Medium"/>
            </a:endParaRPr>
          </a:p>
        </p:txBody>
      </p:sp>
      <p:sp>
        <p:nvSpPr>
          <p:cNvPr id="134" name="object 134" descr=""/>
          <p:cNvSpPr txBox="1"/>
          <p:nvPr/>
        </p:nvSpPr>
        <p:spPr>
          <a:xfrm>
            <a:off x="510844" y="2500312"/>
            <a:ext cx="6160770" cy="3543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age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distribution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among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men </a:t>
            </a:r>
            <a:r>
              <a:rPr dirty="0" sz="3300">
                <a:latin typeface="Avenir LT 45 Book"/>
                <a:cs typeface="Avenir LT 45 Book"/>
              </a:rPr>
              <a:t>and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women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remained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relatively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steady</a:t>
            </a:r>
            <a:r>
              <a:rPr dirty="0" sz="3300" spc="-14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since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2017-18.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9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highest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percentage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men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are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age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60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or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older</a:t>
            </a:r>
            <a:r>
              <a:rPr dirty="0" sz="3300" spc="825">
                <a:latin typeface="Avenir LT 45 Book"/>
                <a:cs typeface="Avenir LT 45 Book"/>
              </a:rPr>
              <a:t> </a:t>
            </a:r>
            <a:r>
              <a:rPr dirty="0" sz="3300" spc="-229">
                <a:latin typeface="Tahoma"/>
                <a:cs typeface="Tahoma"/>
              </a:rPr>
              <a:t>(49%),</a:t>
            </a:r>
            <a:r>
              <a:rPr dirty="0" sz="3300" spc="-3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and</a:t>
            </a:r>
            <a:r>
              <a:rPr dirty="0" sz="3300" spc="-25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for</a:t>
            </a:r>
            <a:r>
              <a:rPr dirty="0" sz="3300" spc="-25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women</a:t>
            </a:r>
            <a:r>
              <a:rPr dirty="0" sz="3300" spc="-30">
                <a:latin typeface="Tahoma"/>
                <a:cs typeface="Tahoma"/>
              </a:rPr>
              <a:t> </a:t>
            </a:r>
            <a:r>
              <a:rPr dirty="0" sz="3300" spc="45">
                <a:latin typeface="Tahoma"/>
                <a:cs typeface="Tahoma"/>
              </a:rPr>
              <a:t>age</a:t>
            </a:r>
            <a:endParaRPr sz="3300">
              <a:latin typeface="Tahoma"/>
              <a:cs typeface="Tahoma"/>
            </a:endParaRPr>
          </a:p>
          <a:p>
            <a:pPr marL="12700">
              <a:lnSpc>
                <a:spcPts val="3945"/>
              </a:lnSpc>
            </a:pPr>
            <a:r>
              <a:rPr dirty="0" sz="3300">
                <a:latin typeface="Tahoma"/>
                <a:cs typeface="Tahoma"/>
              </a:rPr>
              <a:t>40</a:t>
            </a:r>
            <a:r>
              <a:rPr dirty="0" sz="3300" spc="-90">
                <a:latin typeface="Tahoma"/>
                <a:cs typeface="Tahoma"/>
              </a:rPr>
              <a:t> </a:t>
            </a:r>
            <a:r>
              <a:rPr dirty="0" sz="3300" spc="70">
                <a:latin typeface="Tahoma"/>
                <a:cs typeface="Tahoma"/>
              </a:rPr>
              <a:t>to</a:t>
            </a:r>
            <a:r>
              <a:rPr dirty="0" sz="3300" spc="-90">
                <a:latin typeface="Tahoma"/>
                <a:cs typeface="Tahoma"/>
              </a:rPr>
              <a:t> </a:t>
            </a:r>
            <a:r>
              <a:rPr dirty="0" sz="3300">
                <a:latin typeface="Tahoma"/>
                <a:cs typeface="Tahoma"/>
              </a:rPr>
              <a:t>59</a:t>
            </a:r>
            <a:r>
              <a:rPr dirty="0" sz="3300" spc="-90">
                <a:latin typeface="Tahoma"/>
                <a:cs typeface="Tahoma"/>
              </a:rPr>
              <a:t> </a:t>
            </a:r>
            <a:r>
              <a:rPr dirty="0" sz="3300" spc="-55">
                <a:latin typeface="Tahoma"/>
                <a:cs typeface="Tahoma"/>
              </a:rPr>
              <a:t>(50%).</a:t>
            </a:r>
            <a:endParaRPr sz="3300">
              <a:latin typeface="Tahoma"/>
              <a:cs typeface="Tahoma"/>
            </a:endParaRPr>
          </a:p>
        </p:txBody>
      </p:sp>
      <p:pic>
        <p:nvPicPr>
          <p:cNvPr id="135" name="object 13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63695"/>
            <a:ext cx="6952667" cy="5444860"/>
          </a:xfrm>
          <a:prstGeom prst="rect">
            <a:avLst/>
          </a:prstGeom>
        </p:spPr>
      </p:pic>
      <p:pic>
        <p:nvPicPr>
          <p:cNvPr id="136" name="object 13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01527" y="217776"/>
            <a:ext cx="1449201" cy="1449204"/>
          </a:xfrm>
          <a:prstGeom prst="rect">
            <a:avLst/>
          </a:prstGeom>
        </p:spPr>
      </p:pic>
      <p:sp>
        <p:nvSpPr>
          <p:cNvPr id="137" name="object 137" descr=""/>
          <p:cNvSpPr txBox="1"/>
          <p:nvPr/>
        </p:nvSpPr>
        <p:spPr>
          <a:xfrm>
            <a:off x="8775693" y="9369213"/>
            <a:ext cx="59499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Women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38" name="object 138" descr=""/>
          <p:cNvSpPr txBox="1"/>
          <p:nvPr/>
        </p:nvSpPr>
        <p:spPr>
          <a:xfrm>
            <a:off x="13921002" y="9369213"/>
            <a:ext cx="59499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Women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39" name="object 139" descr=""/>
          <p:cNvSpPr txBox="1"/>
          <p:nvPr/>
        </p:nvSpPr>
        <p:spPr>
          <a:xfrm>
            <a:off x="11379342" y="9369213"/>
            <a:ext cx="3511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5" b="0">
                <a:latin typeface="Avenir LT 65 Medium"/>
                <a:cs typeface="Avenir LT 65 Medium"/>
              </a:rPr>
              <a:t>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40" name="object 140" descr=""/>
          <p:cNvSpPr txBox="1"/>
          <p:nvPr/>
        </p:nvSpPr>
        <p:spPr>
          <a:xfrm>
            <a:off x="16493825" y="9369213"/>
            <a:ext cx="3511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5" b="0">
                <a:latin typeface="Avenir LT 65 Medium"/>
                <a:cs typeface="Avenir LT 65 Medium"/>
              </a:rPr>
              <a:t>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41" name="object 141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8193572"/>
            <a:ext cx="12942570" cy="1921510"/>
          </a:xfrm>
          <a:custGeom>
            <a:avLst/>
            <a:gdLst/>
            <a:ahLst/>
            <a:cxnLst/>
            <a:rect l="l" t="t" r="r" b="b"/>
            <a:pathLst>
              <a:path w="12942569" h="1921509">
                <a:moveTo>
                  <a:pt x="0" y="1921302"/>
                </a:moveTo>
                <a:lnTo>
                  <a:pt x="12942014" y="1921302"/>
                </a:lnTo>
                <a:lnTo>
                  <a:pt x="12942014" y="0"/>
                </a:lnTo>
                <a:lnTo>
                  <a:pt x="0" y="0"/>
                </a:lnTo>
                <a:lnTo>
                  <a:pt x="0" y="1921302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4534029"/>
            <a:ext cx="12942570" cy="1801495"/>
          </a:xfrm>
          <a:custGeom>
            <a:avLst/>
            <a:gdLst/>
            <a:ahLst/>
            <a:cxnLst/>
            <a:rect l="l" t="t" r="r" b="b"/>
            <a:pathLst>
              <a:path w="12942569" h="1801495">
                <a:moveTo>
                  <a:pt x="0" y="1800960"/>
                </a:moveTo>
                <a:lnTo>
                  <a:pt x="12942014" y="1800960"/>
                </a:lnTo>
                <a:lnTo>
                  <a:pt x="12942014" y="0"/>
                </a:lnTo>
                <a:lnTo>
                  <a:pt x="0" y="0"/>
                </a:lnTo>
                <a:lnTo>
                  <a:pt x="0" y="180096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2094177"/>
            <a:ext cx="12942570" cy="581660"/>
          </a:xfrm>
          <a:custGeom>
            <a:avLst/>
            <a:gdLst/>
            <a:ahLst/>
            <a:cxnLst/>
            <a:rect l="l" t="t" r="r" b="b"/>
            <a:pathLst>
              <a:path w="12942569" h="581660">
                <a:moveTo>
                  <a:pt x="0" y="581270"/>
                </a:moveTo>
                <a:lnTo>
                  <a:pt x="12942014" y="581270"/>
                </a:lnTo>
                <a:lnTo>
                  <a:pt x="12942014" y="0"/>
                </a:lnTo>
                <a:lnTo>
                  <a:pt x="0" y="0"/>
                </a:lnTo>
                <a:lnTo>
                  <a:pt x="0" y="58127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162085" y="10324293"/>
            <a:ext cx="12942570" cy="984885"/>
          </a:xfrm>
          <a:custGeom>
            <a:avLst/>
            <a:gdLst/>
            <a:ahLst/>
            <a:cxnLst/>
            <a:rect l="l" t="t" r="r" b="b"/>
            <a:pathLst>
              <a:path w="12942569" h="984884">
                <a:moveTo>
                  <a:pt x="0" y="984263"/>
                </a:moveTo>
                <a:lnTo>
                  <a:pt x="12942014" y="984263"/>
                </a:lnTo>
                <a:lnTo>
                  <a:pt x="12942014" y="0"/>
                </a:lnTo>
                <a:lnTo>
                  <a:pt x="0" y="0"/>
                </a:lnTo>
                <a:lnTo>
                  <a:pt x="0" y="984263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162085" y="2675447"/>
            <a:ext cx="12936220" cy="1858645"/>
          </a:xfrm>
          <a:custGeom>
            <a:avLst/>
            <a:gdLst/>
            <a:ahLst/>
            <a:cxnLst/>
            <a:rect l="l" t="t" r="r" b="b"/>
            <a:pathLst>
              <a:path w="12936219" h="1858645">
                <a:moveTo>
                  <a:pt x="12935731" y="0"/>
                </a:moveTo>
                <a:lnTo>
                  <a:pt x="0" y="0"/>
                </a:lnTo>
                <a:lnTo>
                  <a:pt x="0" y="1858582"/>
                </a:lnTo>
                <a:lnTo>
                  <a:pt x="12935731" y="1858582"/>
                </a:lnTo>
                <a:lnTo>
                  <a:pt x="12935731" y="0"/>
                </a:lnTo>
                <a:close/>
              </a:path>
            </a:pathLst>
          </a:custGeom>
          <a:solidFill>
            <a:srgbClr val="EFF7F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7162085" y="2670057"/>
            <a:ext cx="12929870" cy="7450455"/>
            <a:chOff x="7162085" y="2670057"/>
            <a:chExt cx="12929870" cy="7450455"/>
          </a:xfrm>
        </p:grpSpPr>
        <p:sp>
          <p:nvSpPr>
            <p:cNvPr id="8" name="object 8" descr=""/>
            <p:cNvSpPr/>
            <p:nvPr/>
          </p:nvSpPr>
          <p:spPr>
            <a:xfrm>
              <a:off x="7162085" y="6334990"/>
              <a:ext cx="12929870" cy="1858645"/>
            </a:xfrm>
            <a:custGeom>
              <a:avLst/>
              <a:gdLst/>
              <a:ahLst/>
              <a:cxnLst/>
              <a:rect l="l" t="t" r="r" b="b"/>
              <a:pathLst>
                <a:path w="12929869" h="1858645">
                  <a:moveTo>
                    <a:pt x="12929606" y="0"/>
                  </a:moveTo>
                  <a:lnTo>
                    <a:pt x="0" y="0"/>
                  </a:lnTo>
                  <a:lnTo>
                    <a:pt x="0" y="1858582"/>
                  </a:lnTo>
                  <a:lnTo>
                    <a:pt x="12929606" y="1858582"/>
                  </a:lnTo>
                  <a:lnTo>
                    <a:pt x="12929606" y="0"/>
                  </a:lnTo>
                  <a:close/>
                </a:path>
              </a:pathLst>
            </a:custGeom>
            <a:solidFill>
              <a:srgbClr val="EF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633092" y="2675454"/>
              <a:ext cx="0" cy="7439659"/>
            </a:xfrm>
            <a:custGeom>
              <a:avLst/>
              <a:gdLst/>
              <a:ahLst/>
              <a:cxnLst/>
              <a:rect l="l" t="t" r="r" b="b"/>
              <a:pathLst>
                <a:path w="0" h="7439659">
                  <a:moveTo>
                    <a:pt x="0" y="0"/>
                  </a:moveTo>
                  <a:lnTo>
                    <a:pt x="0" y="7439417"/>
                  </a:lnTo>
                </a:path>
              </a:pathLst>
            </a:custGeom>
            <a:ln w="10470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3021944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pc="-50"/>
              <a:t>FACULTY</a:t>
            </a:r>
            <a:r>
              <a:rPr dirty="0" spc="-140"/>
              <a:t> </a:t>
            </a:r>
            <a:r>
              <a:rPr dirty="0" spc="-90"/>
              <a:t>AT</a:t>
            </a:r>
            <a:r>
              <a:rPr dirty="0" spc="-125"/>
              <a:t> </a:t>
            </a:r>
            <a:r>
              <a:rPr dirty="0"/>
              <a:t>U.S.</a:t>
            </a:r>
            <a:r>
              <a:rPr dirty="0" spc="-125"/>
              <a:t> </a:t>
            </a:r>
            <a:r>
              <a:rPr dirty="0"/>
              <a:t>ALLIED</a:t>
            </a:r>
            <a:r>
              <a:rPr dirty="0" spc="-125"/>
              <a:t> </a:t>
            </a:r>
            <a:r>
              <a:rPr dirty="0" spc="-20"/>
              <a:t>DENTAL</a:t>
            </a:r>
            <a:r>
              <a:rPr dirty="0" spc="-125"/>
              <a:t> </a:t>
            </a:r>
            <a:r>
              <a:rPr dirty="0" spc="-20"/>
              <a:t>EDUCATION</a:t>
            </a:r>
            <a:r>
              <a:rPr dirty="0" spc="-125"/>
              <a:t> </a:t>
            </a:r>
            <a:r>
              <a:rPr dirty="0" spc="-10"/>
              <a:t>PROGRAMS </a:t>
            </a:r>
            <a:r>
              <a:rPr dirty="0"/>
              <a:t>BY AGE &amp; </a:t>
            </a:r>
            <a:r>
              <a:rPr dirty="0" spc="-10"/>
              <a:t>GENDER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9640618" y="2207128"/>
            <a:ext cx="123063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2022–23</a:t>
            </a:r>
            <a:endParaRPr sz="2450">
              <a:latin typeface="Avenir LT 65 Medium"/>
              <a:cs typeface="Avenir LT 65 Medium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6075500" y="2207128"/>
            <a:ext cx="123063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2017–18</a:t>
            </a:r>
            <a:endParaRPr sz="2450">
              <a:latin typeface="Avenir LT 65 Medium"/>
              <a:cs typeface="Avenir LT 65 Medium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6294094"/>
            <a:ext cx="6974205" cy="5014595"/>
            <a:chOff x="0" y="6294094"/>
            <a:chExt cx="6974205" cy="5014595"/>
          </a:xfrm>
        </p:grpSpPr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34990"/>
              <a:ext cx="6973609" cy="497356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94094"/>
              <a:ext cx="6952667" cy="501446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10844" y="2500312"/>
            <a:ext cx="5911850" cy="3604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Allied</a:t>
            </a:r>
            <a:r>
              <a:rPr dirty="0" sz="3300" spc="-3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 spc="75" b="1">
                <a:solidFill>
                  <a:srgbClr val="005C82"/>
                </a:solidFill>
                <a:latin typeface="Trebuchet MS"/>
                <a:cs typeface="Trebuchet MS"/>
              </a:rPr>
              <a:t>saw</a:t>
            </a:r>
            <a:r>
              <a:rPr dirty="0" sz="3300" spc="-45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larger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numbers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of</a:t>
            </a:r>
            <a:r>
              <a:rPr dirty="0" sz="3300" spc="-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young</a:t>
            </a:r>
            <a:r>
              <a:rPr dirty="0" sz="3300" spc="-9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members </a:t>
            </a:r>
            <a:r>
              <a:rPr dirty="0" sz="3300">
                <a:latin typeface="Avenir LT 45 Book"/>
                <a:cs typeface="Avenir LT 45 Book"/>
              </a:rPr>
              <a:t>coming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into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its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fold.</a:t>
            </a:r>
            <a:endParaRPr sz="3300">
              <a:latin typeface="Avenir LT 45 Book"/>
              <a:cs typeface="Avenir LT 45 Book"/>
            </a:endParaRPr>
          </a:p>
          <a:p>
            <a:pPr marL="12700" marR="120650">
              <a:lnSpc>
                <a:spcPct val="101000"/>
              </a:lnSpc>
              <a:spcBef>
                <a:spcPts val="1455"/>
              </a:spcBef>
            </a:pPr>
            <a:r>
              <a:rPr dirty="0" sz="2450">
                <a:latin typeface="Avenir LT 45 Book"/>
                <a:cs typeface="Avenir LT 45 Book"/>
              </a:rPr>
              <a:t>The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proportion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of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allied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dental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faculty </a:t>
            </a:r>
            <a:r>
              <a:rPr dirty="0" sz="2450">
                <a:latin typeface="Tahoma"/>
                <a:cs typeface="Tahoma"/>
              </a:rPr>
              <a:t>younger</a:t>
            </a:r>
            <a:r>
              <a:rPr dirty="0" sz="2450" spc="-30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than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40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years</a:t>
            </a:r>
            <a:r>
              <a:rPr dirty="0" sz="2450" spc="-30">
                <a:latin typeface="Tahoma"/>
                <a:cs typeface="Tahoma"/>
              </a:rPr>
              <a:t> </a:t>
            </a:r>
            <a:r>
              <a:rPr dirty="0" sz="2450" spc="105">
                <a:latin typeface="Tahoma"/>
                <a:cs typeface="Tahoma"/>
              </a:rPr>
              <a:t>old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 spc="40">
                <a:latin typeface="Tahoma"/>
                <a:cs typeface="Tahoma"/>
              </a:rPr>
              <a:t>recorded </a:t>
            </a:r>
            <a:r>
              <a:rPr dirty="0" sz="2450">
                <a:latin typeface="Avenir LT 45 Book"/>
                <a:cs typeface="Avenir LT 45 Book"/>
              </a:rPr>
              <a:t>increases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both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among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women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and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 spc="-20">
                <a:latin typeface="Avenir LT 45 Book"/>
                <a:cs typeface="Avenir LT 45 Book"/>
              </a:rPr>
              <a:t>men. </a:t>
            </a:r>
            <a:r>
              <a:rPr dirty="0" sz="2450">
                <a:latin typeface="Avenir LT 45 Book"/>
                <a:cs typeface="Avenir LT 45 Book"/>
              </a:rPr>
              <a:t>For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women,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it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reached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almost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third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 spc="-25">
                <a:latin typeface="Avenir LT 45 Book"/>
                <a:cs typeface="Avenir LT 45 Book"/>
              </a:rPr>
              <a:t>and </a:t>
            </a:r>
            <a:r>
              <a:rPr dirty="0" sz="2450">
                <a:latin typeface="Tahoma"/>
                <a:cs typeface="Tahoma"/>
              </a:rPr>
              <a:t>for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men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it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>
                <a:latin typeface="Tahoma"/>
                <a:cs typeface="Tahoma"/>
              </a:rPr>
              <a:t>was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50">
                <a:latin typeface="Tahoma"/>
                <a:cs typeface="Tahoma"/>
              </a:rPr>
              <a:t>close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60">
                <a:latin typeface="Tahoma"/>
                <a:cs typeface="Tahoma"/>
              </a:rPr>
              <a:t>to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75">
                <a:latin typeface="Tahoma"/>
                <a:cs typeface="Tahoma"/>
              </a:rPr>
              <a:t>one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-10">
                <a:latin typeface="Tahoma"/>
                <a:cs typeface="Tahoma"/>
              </a:rPr>
              <a:t>fifth.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557750" y="3003998"/>
            <a:ext cx="254635" cy="120205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Hygiene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557750" y="4809179"/>
            <a:ext cx="254635" cy="1250950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Assisting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557750" y="6565775"/>
            <a:ext cx="455295" cy="1403985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269875" marR="5080" indent="-25781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Dental</a:t>
            </a:r>
            <a:r>
              <a:rPr dirty="0" sz="1300" spc="15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Laboratory </a:t>
            </a:r>
            <a:r>
              <a:rPr dirty="0" sz="1300" spc="-10" b="0">
                <a:latin typeface="Avenir LT 65 Medium"/>
                <a:cs typeface="Avenir LT 65 Medium"/>
              </a:rPr>
              <a:t>Technology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557750" y="8488229"/>
            <a:ext cx="455295" cy="1332230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12700" marR="5080" indent="31369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All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Allied </a:t>
            </a: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358803" y="10497974"/>
            <a:ext cx="12308840" cy="636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2705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rounding.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does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those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prefer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to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their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do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identify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either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woman,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whose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gender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available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small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count. </a:t>
            </a:r>
            <a:r>
              <a:rPr dirty="0" sz="850" b="0">
                <a:latin typeface="Avenir LT 65 Medium"/>
                <a:cs typeface="Avenir LT 65 Medium"/>
              </a:rPr>
              <a:t>Photo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courtesy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the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University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Louisville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School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Dentistry.</a:t>
            </a:r>
            <a:endParaRPr sz="850">
              <a:latin typeface="Avenir LT 65 Medium"/>
              <a:cs typeface="Avenir LT 65 Medium"/>
            </a:endParaRPr>
          </a:p>
          <a:p>
            <a:pPr marL="12700" marR="5080">
              <a:lnSpc>
                <a:spcPct val="101800"/>
              </a:lnSpc>
              <a:spcBef>
                <a:spcPts val="65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Health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Policy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Institute,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Hygiene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Assisting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Technology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Programs,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2017-18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25" b="0">
                <a:latin typeface="Avenir LT 65 Medium"/>
                <a:cs typeface="Avenir LT 65 Medium"/>
              </a:rPr>
              <a:t>23</a:t>
            </a:r>
            <a:endParaRPr sz="850">
              <a:latin typeface="Avenir LT 65 Medium"/>
              <a:cs typeface="Avenir LT 65 Medium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01527" y="217776"/>
            <a:ext cx="1449201" cy="1449204"/>
          </a:xfrm>
          <a:prstGeom prst="rect">
            <a:avLst/>
          </a:prstGeom>
        </p:spPr>
      </p:pic>
      <p:sp>
        <p:nvSpPr>
          <p:cNvPr id="23" name="object 23" descr=""/>
          <p:cNvSpPr/>
          <p:nvPr/>
        </p:nvSpPr>
        <p:spPr>
          <a:xfrm>
            <a:off x="12709613" y="227561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 txBox="1"/>
          <p:nvPr/>
        </p:nvSpPr>
        <p:spPr>
          <a:xfrm>
            <a:off x="12980089" y="2283856"/>
            <a:ext cx="60769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Women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13953523" y="2268747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417" y="0"/>
                </a:moveTo>
                <a:lnTo>
                  <a:pt x="0" y="0"/>
                </a:lnTo>
                <a:lnTo>
                  <a:pt x="0" y="209417"/>
                </a:lnTo>
                <a:lnTo>
                  <a:pt x="209417" y="209417"/>
                </a:lnTo>
                <a:lnTo>
                  <a:pt x="209417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14224000" y="2276991"/>
            <a:ext cx="36385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25" b="0">
                <a:latin typeface="Avenir LT 65 Medium"/>
                <a:cs typeface="Avenir LT 65 Medium"/>
              </a:rPr>
              <a:t>Men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4036444" y="3003998"/>
            <a:ext cx="254635" cy="120205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Hygiene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4036444" y="4809179"/>
            <a:ext cx="254635" cy="1250950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Assisting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4036444" y="6565775"/>
            <a:ext cx="455295" cy="1403985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269875" marR="5080" indent="-25781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Dental</a:t>
            </a:r>
            <a:r>
              <a:rPr dirty="0" sz="1300" spc="15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Laboratory </a:t>
            </a:r>
            <a:r>
              <a:rPr dirty="0" sz="1300" spc="-10" b="0">
                <a:latin typeface="Avenir LT 65 Medium"/>
                <a:cs typeface="Avenir LT 65 Medium"/>
              </a:rPr>
              <a:t>Technology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4036444" y="8488229"/>
            <a:ext cx="455295" cy="1332230"/>
          </a:xfrm>
          <a:prstGeom prst="rect">
            <a:avLst/>
          </a:prstGeom>
        </p:spPr>
        <p:txBody>
          <a:bodyPr wrap="square" lIns="0" tIns="12065" rIns="0" bIns="0" rtlCol="0" vert="vert270">
            <a:spAutoFit/>
          </a:bodyPr>
          <a:lstStyle/>
          <a:p>
            <a:pPr marL="12700" marR="5080" indent="31369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All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Allied </a:t>
            </a: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2382782" y="2788483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2382782" y="3226585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2382782" y="3664520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9229823" y="2790710"/>
            <a:ext cx="2115185" cy="1628139"/>
            <a:chOff x="9229823" y="2790710"/>
            <a:chExt cx="2115185" cy="1628139"/>
          </a:xfrm>
        </p:grpSpPr>
        <p:sp>
          <p:nvSpPr>
            <p:cNvPr id="35" name="object 35" descr=""/>
            <p:cNvSpPr/>
            <p:nvPr/>
          </p:nvSpPr>
          <p:spPr>
            <a:xfrm>
              <a:off x="9606775" y="2790710"/>
              <a:ext cx="649605" cy="314325"/>
            </a:xfrm>
            <a:custGeom>
              <a:avLst/>
              <a:gdLst/>
              <a:ahLst/>
              <a:cxnLst/>
              <a:rect l="l" t="t" r="r" b="b"/>
              <a:pathLst>
                <a:path w="649604" h="314325">
                  <a:moveTo>
                    <a:pt x="64919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49194" y="314126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255970" y="2790710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31412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14126" y="314126"/>
                  </a:lnTo>
                  <a:lnTo>
                    <a:pt x="31412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229823" y="3228697"/>
              <a:ext cx="1026160" cy="314325"/>
            </a:xfrm>
            <a:custGeom>
              <a:avLst/>
              <a:gdLst/>
              <a:ahLst/>
              <a:cxnLst/>
              <a:rect l="l" t="t" r="r" b="b"/>
              <a:pathLst>
                <a:path w="1026159" h="314325">
                  <a:moveTo>
                    <a:pt x="102614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26146" y="314126"/>
                  </a:lnTo>
                  <a:lnTo>
                    <a:pt x="1026146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0255970" y="3228697"/>
              <a:ext cx="649605" cy="314325"/>
            </a:xfrm>
            <a:custGeom>
              <a:avLst/>
              <a:gdLst/>
              <a:ahLst/>
              <a:cxnLst/>
              <a:rect l="l" t="t" r="r" b="b"/>
              <a:pathLst>
                <a:path w="649604" h="314325">
                  <a:moveTo>
                    <a:pt x="64919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49194" y="314126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858076" y="3666673"/>
              <a:ext cx="398145" cy="314325"/>
            </a:xfrm>
            <a:custGeom>
              <a:avLst/>
              <a:gdLst/>
              <a:ahLst/>
              <a:cxnLst/>
              <a:rect l="l" t="t" r="r" b="b"/>
              <a:pathLst>
                <a:path w="398145" h="314325">
                  <a:moveTo>
                    <a:pt x="39789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97893" y="314126"/>
                  </a:lnTo>
                  <a:lnTo>
                    <a:pt x="39789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0255970" y="3666673"/>
              <a:ext cx="1089025" cy="314325"/>
            </a:xfrm>
            <a:custGeom>
              <a:avLst/>
              <a:gdLst/>
              <a:ahLst/>
              <a:cxnLst/>
              <a:rect l="l" t="t" r="r" b="b"/>
              <a:pathLst>
                <a:path w="1089025" h="314325">
                  <a:moveTo>
                    <a:pt x="1088972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88972" y="314126"/>
                  </a:lnTo>
                  <a:lnTo>
                    <a:pt x="1088972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0214086" y="4104649"/>
              <a:ext cx="41910" cy="314325"/>
            </a:xfrm>
            <a:custGeom>
              <a:avLst/>
              <a:gdLst/>
              <a:ahLst/>
              <a:cxnLst/>
              <a:rect l="l" t="t" r="r" b="b"/>
              <a:pathLst>
                <a:path w="41909" h="314325">
                  <a:moveTo>
                    <a:pt x="4188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1883" y="314126"/>
                  </a:lnTo>
                  <a:lnTo>
                    <a:pt x="4188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0255970" y="4104649"/>
              <a:ext cx="41910" cy="314325"/>
            </a:xfrm>
            <a:custGeom>
              <a:avLst/>
              <a:gdLst/>
              <a:ahLst/>
              <a:cxnLst/>
              <a:rect l="l" t="t" r="r" b="b"/>
              <a:pathLst>
                <a:path w="41909" h="314325">
                  <a:moveTo>
                    <a:pt x="4188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1883" y="314126"/>
                  </a:lnTo>
                  <a:lnTo>
                    <a:pt x="4188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 txBox="1"/>
          <p:nvPr/>
        </p:nvSpPr>
        <p:spPr>
          <a:xfrm>
            <a:off x="8918203" y="274136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620141" y="274136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0955290" y="317934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535930" y="317934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1395068" y="361732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9169502" y="361732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699080" y="4055306"/>
            <a:ext cx="111379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1035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2382782" y="4618250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2382782" y="5056351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2382782" y="5494285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9146056" y="4620477"/>
            <a:ext cx="2010410" cy="1628139"/>
            <a:chOff x="9146056" y="4620477"/>
            <a:chExt cx="2010410" cy="1628139"/>
          </a:xfrm>
        </p:grpSpPr>
        <p:sp>
          <p:nvSpPr>
            <p:cNvPr id="54" name="object 54" descr=""/>
            <p:cNvSpPr/>
            <p:nvPr/>
          </p:nvSpPr>
          <p:spPr>
            <a:xfrm>
              <a:off x="9669600" y="4620477"/>
              <a:ext cx="586740" cy="314325"/>
            </a:xfrm>
            <a:custGeom>
              <a:avLst/>
              <a:gdLst/>
              <a:ahLst/>
              <a:cxnLst/>
              <a:rect l="l" t="t" r="r" b="b"/>
              <a:pathLst>
                <a:path w="586740" h="314325">
                  <a:moveTo>
                    <a:pt x="586369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86369" y="314126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255970" y="4620477"/>
              <a:ext cx="565785" cy="314325"/>
            </a:xfrm>
            <a:custGeom>
              <a:avLst/>
              <a:gdLst/>
              <a:ahLst/>
              <a:cxnLst/>
              <a:rect l="l" t="t" r="r" b="b"/>
              <a:pathLst>
                <a:path w="565784" h="314325">
                  <a:moveTo>
                    <a:pt x="56542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65427" y="314126"/>
                  </a:lnTo>
                  <a:lnTo>
                    <a:pt x="565427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146056" y="5058463"/>
              <a:ext cx="1109980" cy="314325"/>
            </a:xfrm>
            <a:custGeom>
              <a:avLst/>
              <a:gdLst/>
              <a:ahLst/>
              <a:cxnLst/>
              <a:rect l="l" t="t" r="r" b="b"/>
              <a:pathLst>
                <a:path w="1109979" h="314325">
                  <a:moveTo>
                    <a:pt x="110991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109913" y="314126"/>
                  </a:lnTo>
                  <a:lnTo>
                    <a:pt x="110991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255970" y="5058463"/>
              <a:ext cx="565785" cy="314325"/>
            </a:xfrm>
            <a:custGeom>
              <a:avLst/>
              <a:gdLst/>
              <a:ahLst/>
              <a:cxnLst/>
              <a:rect l="l" t="t" r="r" b="b"/>
              <a:pathLst>
                <a:path w="565784" h="314325">
                  <a:moveTo>
                    <a:pt x="56542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65427" y="314126"/>
                  </a:lnTo>
                  <a:lnTo>
                    <a:pt x="565427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899960" y="5496440"/>
              <a:ext cx="356235" cy="314325"/>
            </a:xfrm>
            <a:custGeom>
              <a:avLst/>
              <a:gdLst/>
              <a:ahLst/>
              <a:cxnLst/>
              <a:rect l="l" t="t" r="r" b="b"/>
              <a:pathLst>
                <a:path w="356234" h="314325">
                  <a:moveTo>
                    <a:pt x="356010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56010" y="314126"/>
                  </a:lnTo>
                  <a:lnTo>
                    <a:pt x="35601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255970" y="5496440"/>
              <a:ext cx="901065" cy="314325"/>
            </a:xfrm>
            <a:custGeom>
              <a:avLst/>
              <a:gdLst/>
              <a:ahLst/>
              <a:cxnLst/>
              <a:rect l="l" t="t" r="r" b="b"/>
              <a:pathLst>
                <a:path w="901065" h="314325">
                  <a:moveTo>
                    <a:pt x="90049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900496" y="314126"/>
                  </a:lnTo>
                  <a:lnTo>
                    <a:pt x="90049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0235028" y="5934416"/>
              <a:ext cx="20955" cy="314325"/>
            </a:xfrm>
            <a:custGeom>
              <a:avLst/>
              <a:gdLst/>
              <a:ahLst/>
              <a:cxnLst/>
              <a:rect l="l" t="t" r="r" b="b"/>
              <a:pathLst>
                <a:path w="20954" h="314325">
                  <a:moveTo>
                    <a:pt x="20941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20941" y="314126"/>
                  </a:lnTo>
                  <a:lnTo>
                    <a:pt x="2094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0255970" y="5934416"/>
              <a:ext cx="41910" cy="314325"/>
            </a:xfrm>
            <a:custGeom>
              <a:avLst/>
              <a:gdLst/>
              <a:ahLst/>
              <a:cxnLst/>
              <a:rect l="l" t="t" r="r" b="b"/>
              <a:pathLst>
                <a:path w="41909" h="314325">
                  <a:moveTo>
                    <a:pt x="4188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1883" y="314126"/>
                  </a:lnTo>
                  <a:lnTo>
                    <a:pt x="4188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 descr=""/>
          <p:cNvSpPr txBox="1"/>
          <p:nvPr/>
        </p:nvSpPr>
        <p:spPr>
          <a:xfrm>
            <a:off x="8981029" y="457113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8457485" y="5009112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0871485" y="4484971"/>
            <a:ext cx="638810" cy="901700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27%</a:t>
            </a:r>
            <a:endParaRPr sz="23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1206678" y="544713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211556" y="544713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9720021" y="5885073"/>
            <a:ext cx="109347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40080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2407424" y="6451313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2407424" y="6889415"/>
            <a:ext cx="925830" cy="12033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275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70" name="object 70" descr=""/>
          <p:cNvGrpSpPr/>
          <p:nvPr/>
        </p:nvGrpSpPr>
        <p:grpSpPr>
          <a:xfrm>
            <a:off x="9208882" y="5277451"/>
            <a:ext cx="7660005" cy="4691380"/>
            <a:chOff x="9208882" y="5277451"/>
            <a:chExt cx="7660005" cy="4691380"/>
          </a:xfrm>
        </p:grpSpPr>
        <p:sp>
          <p:nvSpPr>
            <p:cNvPr id="71" name="object 71" descr=""/>
            <p:cNvSpPr/>
            <p:nvPr/>
          </p:nvSpPr>
          <p:spPr>
            <a:xfrm>
              <a:off x="9606775" y="6453541"/>
              <a:ext cx="649605" cy="314325"/>
            </a:xfrm>
            <a:custGeom>
              <a:avLst/>
              <a:gdLst/>
              <a:ahLst/>
              <a:cxnLst/>
              <a:rect l="l" t="t" r="r" b="b"/>
              <a:pathLst>
                <a:path w="649604" h="314325">
                  <a:moveTo>
                    <a:pt x="64919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49194" y="314126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255970" y="6453541"/>
              <a:ext cx="356235" cy="314325"/>
            </a:xfrm>
            <a:custGeom>
              <a:avLst/>
              <a:gdLst/>
              <a:ahLst/>
              <a:cxnLst/>
              <a:rect l="l" t="t" r="r" b="b"/>
              <a:pathLst>
                <a:path w="356234" h="314325">
                  <a:moveTo>
                    <a:pt x="356010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56010" y="314126"/>
                  </a:lnTo>
                  <a:lnTo>
                    <a:pt x="35601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355474" y="6891517"/>
              <a:ext cx="901065" cy="314325"/>
            </a:xfrm>
            <a:custGeom>
              <a:avLst/>
              <a:gdLst/>
              <a:ahLst/>
              <a:cxnLst/>
              <a:rect l="l" t="t" r="r" b="b"/>
              <a:pathLst>
                <a:path w="901065" h="314325">
                  <a:moveTo>
                    <a:pt x="90049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900496" y="314126"/>
                  </a:lnTo>
                  <a:lnTo>
                    <a:pt x="900496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255961" y="6891521"/>
              <a:ext cx="607695" cy="1190625"/>
            </a:xfrm>
            <a:custGeom>
              <a:avLst/>
              <a:gdLst/>
              <a:ahLst/>
              <a:cxnLst/>
              <a:rect l="l" t="t" r="r" b="b"/>
              <a:pathLst>
                <a:path w="607695" h="1190625">
                  <a:moveTo>
                    <a:pt x="607314" y="875969"/>
                  </a:moveTo>
                  <a:lnTo>
                    <a:pt x="0" y="875969"/>
                  </a:lnTo>
                  <a:lnTo>
                    <a:pt x="0" y="1190091"/>
                  </a:lnTo>
                  <a:lnTo>
                    <a:pt x="607314" y="1190091"/>
                  </a:lnTo>
                  <a:lnTo>
                    <a:pt x="607314" y="875969"/>
                  </a:lnTo>
                  <a:close/>
                </a:path>
                <a:path w="607695" h="1190625">
                  <a:moveTo>
                    <a:pt x="607314" y="0"/>
                  </a:moveTo>
                  <a:lnTo>
                    <a:pt x="0" y="0"/>
                  </a:lnTo>
                  <a:lnTo>
                    <a:pt x="0" y="314134"/>
                  </a:lnTo>
                  <a:lnTo>
                    <a:pt x="607314" y="314134"/>
                  </a:lnTo>
                  <a:lnTo>
                    <a:pt x="60731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130320" y="7304227"/>
              <a:ext cx="125730" cy="314325"/>
            </a:xfrm>
            <a:custGeom>
              <a:avLst/>
              <a:gdLst/>
              <a:ahLst/>
              <a:cxnLst/>
              <a:rect l="l" t="t" r="r" b="b"/>
              <a:pathLst>
                <a:path w="125729" h="314325">
                  <a:moveTo>
                    <a:pt x="125650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25650" y="314126"/>
                  </a:lnTo>
                  <a:lnTo>
                    <a:pt x="12565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255970" y="7304227"/>
              <a:ext cx="523875" cy="314325"/>
            </a:xfrm>
            <a:custGeom>
              <a:avLst/>
              <a:gdLst/>
              <a:ahLst/>
              <a:cxnLst/>
              <a:rect l="l" t="t" r="r" b="b"/>
              <a:pathLst>
                <a:path w="523875" h="314325">
                  <a:moveTo>
                    <a:pt x="52354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23544" y="314126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837128" y="5277452"/>
              <a:ext cx="6864350" cy="2804160"/>
            </a:xfrm>
            <a:custGeom>
              <a:avLst/>
              <a:gdLst/>
              <a:ahLst/>
              <a:cxnLst/>
              <a:rect l="l" t="t" r="r" b="b"/>
              <a:pathLst>
                <a:path w="6864350" h="2804159">
                  <a:moveTo>
                    <a:pt x="418833" y="2490038"/>
                  </a:moveTo>
                  <a:lnTo>
                    <a:pt x="0" y="2490038"/>
                  </a:lnTo>
                  <a:lnTo>
                    <a:pt x="0" y="2804160"/>
                  </a:lnTo>
                  <a:lnTo>
                    <a:pt x="418833" y="2804160"/>
                  </a:lnTo>
                  <a:lnTo>
                    <a:pt x="418833" y="2490038"/>
                  </a:lnTo>
                  <a:close/>
                </a:path>
                <a:path w="6864350" h="2804159">
                  <a:moveTo>
                    <a:pt x="6863931" y="0"/>
                  </a:moveTo>
                  <a:lnTo>
                    <a:pt x="6822046" y="0"/>
                  </a:lnTo>
                  <a:lnTo>
                    <a:pt x="6822046" y="314134"/>
                  </a:lnTo>
                  <a:lnTo>
                    <a:pt x="6863931" y="314134"/>
                  </a:lnTo>
                  <a:lnTo>
                    <a:pt x="686393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701061" y="5277451"/>
              <a:ext cx="167640" cy="314325"/>
            </a:xfrm>
            <a:custGeom>
              <a:avLst/>
              <a:gdLst/>
              <a:ahLst/>
              <a:cxnLst/>
              <a:rect l="l" t="t" r="r" b="b"/>
              <a:pathLst>
                <a:path w="167640" h="314325">
                  <a:moveTo>
                    <a:pt x="16753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67534" y="314126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208872" y="8340197"/>
              <a:ext cx="1047115" cy="1628139"/>
            </a:xfrm>
            <a:custGeom>
              <a:avLst/>
              <a:gdLst/>
              <a:ahLst/>
              <a:cxnLst/>
              <a:rect l="l" t="t" r="r" b="b"/>
              <a:pathLst>
                <a:path w="1047115" h="1628140">
                  <a:moveTo>
                    <a:pt x="1047089" y="1313942"/>
                  </a:moveTo>
                  <a:lnTo>
                    <a:pt x="1005205" y="1313942"/>
                  </a:lnTo>
                  <a:lnTo>
                    <a:pt x="1005205" y="1628076"/>
                  </a:lnTo>
                  <a:lnTo>
                    <a:pt x="1047089" y="1628076"/>
                  </a:lnTo>
                  <a:lnTo>
                    <a:pt x="1047089" y="1313942"/>
                  </a:lnTo>
                  <a:close/>
                </a:path>
                <a:path w="1047115" h="1628140">
                  <a:moveTo>
                    <a:pt x="1047089" y="875957"/>
                  </a:moveTo>
                  <a:lnTo>
                    <a:pt x="670140" y="875957"/>
                  </a:lnTo>
                  <a:lnTo>
                    <a:pt x="670140" y="1190078"/>
                  </a:lnTo>
                  <a:lnTo>
                    <a:pt x="1047089" y="1190078"/>
                  </a:lnTo>
                  <a:lnTo>
                    <a:pt x="1047089" y="875957"/>
                  </a:lnTo>
                  <a:close/>
                </a:path>
                <a:path w="1047115" h="1628140">
                  <a:moveTo>
                    <a:pt x="1047089" y="437972"/>
                  </a:moveTo>
                  <a:lnTo>
                    <a:pt x="0" y="437972"/>
                  </a:lnTo>
                  <a:lnTo>
                    <a:pt x="0" y="752094"/>
                  </a:lnTo>
                  <a:lnTo>
                    <a:pt x="1047089" y="752094"/>
                  </a:lnTo>
                  <a:lnTo>
                    <a:pt x="1047089" y="437972"/>
                  </a:lnTo>
                  <a:close/>
                </a:path>
                <a:path w="1047115" h="1628140">
                  <a:moveTo>
                    <a:pt x="1047089" y="0"/>
                  </a:moveTo>
                  <a:lnTo>
                    <a:pt x="418846" y="0"/>
                  </a:lnTo>
                  <a:lnTo>
                    <a:pt x="418846" y="314121"/>
                  </a:lnTo>
                  <a:lnTo>
                    <a:pt x="1047089" y="314121"/>
                  </a:lnTo>
                  <a:lnTo>
                    <a:pt x="10470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255961" y="8340197"/>
              <a:ext cx="1026160" cy="1628139"/>
            </a:xfrm>
            <a:custGeom>
              <a:avLst/>
              <a:gdLst/>
              <a:ahLst/>
              <a:cxnLst/>
              <a:rect l="l" t="t" r="r" b="b"/>
              <a:pathLst>
                <a:path w="1026159" h="1628140">
                  <a:moveTo>
                    <a:pt x="83769" y="1313942"/>
                  </a:moveTo>
                  <a:lnTo>
                    <a:pt x="0" y="1313942"/>
                  </a:lnTo>
                  <a:lnTo>
                    <a:pt x="0" y="1628076"/>
                  </a:lnTo>
                  <a:lnTo>
                    <a:pt x="83769" y="1628076"/>
                  </a:lnTo>
                  <a:lnTo>
                    <a:pt x="83769" y="1313942"/>
                  </a:lnTo>
                  <a:close/>
                </a:path>
                <a:path w="1026159" h="1628140">
                  <a:moveTo>
                    <a:pt x="356019" y="0"/>
                  </a:moveTo>
                  <a:lnTo>
                    <a:pt x="0" y="0"/>
                  </a:lnTo>
                  <a:lnTo>
                    <a:pt x="0" y="314121"/>
                  </a:lnTo>
                  <a:lnTo>
                    <a:pt x="356019" y="314121"/>
                  </a:lnTo>
                  <a:lnTo>
                    <a:pt x="356019" y="0"/>
                  </a:lnTo>
                  <a:close/>
                </a:path>
                <a:path w="1026159" h="1628140">
                  <a:moveTo>
                    <a:pt x="628256" y="437972"/>
                  </a:moveTo>
                  <a:lnTo>
                    <a:pt x="0" y="437972"/>
                  </a:lnTo>
                  <a:lnTo>
                    <a:pt x="0" y="752094"/>
                  </a:lnTo>
                  <a:lnTo>
                    <a:pt x="628256" y="752094"/>
                  </a:lnTo>
                  <a:lnTo>
                    <a:pt x="628256" y="437972"/>
                  </a:lnTo>
                  <a:close/>
                </a:path>
                <a:path w="1026159" h="1628140">
                  <a:moveTo>
                    <a:pt x="1026147" y="875957"/>
                  </a:moveTo>
                  <a:lnTo>
                    <a:pt x="0" y="875957"/>
                  </a:lnTo>
                  <a:lnTo>
                    <a:pt x="0" y="1190078"/>
                  </a:lnTo>
                  <a:lnTo>
                    <a:pt x="1026147" y="1190078"/>
                  </a:lnTo>
                  <a:lnTo>
                    <a:pt x="1026147" y="875957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 descr=""/>
          <p:cNvSpPr txBox="1"/>
          <p:nvPr/>
        </p:nvSpPr>
        <p:spPr>
          <a:xfrm>
            <a:off x="8918203" y="640419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10662067" y="640419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8666902" y="684217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0913285" y="684217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9615312" y="7254876"/>
            <a:ext cx="4654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0829683" y="7254876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0913407" y="771813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9148434" y="7718135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2382782" y="8337960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2382782" y="8776062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2382782" y="9213997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8939145" y="829084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0662192" y="829084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8520477" y="872886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10934561" y="872886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9190698" y="9166878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7" name="object 97" descr=""/>
          <p:cNvSpPr txBox="1"/>
          <p:nvPr/>
        </p:nvSpPr>
        <p:spPr>
          <a:xfrm>
            <a:off x="11332412" y="9166878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9699373" y="9604895"/>
            <a:ext cx="115570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02945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9" name="object 99" descr=""/>
          <p:cNvSpPr txBox="1"/>
          <p:nvPr/>
        </p:nvSpPr>
        <p:spPr>
          <a:xfrm>
            <a:off x="18827874" y="2788483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0" name="object 100" descr=""/>
          <p:cNvSpPr txBox="1"/>
          <p:nvPr/>
        </p:nvSpPr>
        <p:spPr>
          <a:xfrm>
            <a:off x="18827874" y="3226585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18827874" y="3664520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102" name="object 102" descr=""/>
          <p:cNvGrpSpPr/>
          <p:nvPr/>
        </p:nvGrpSpPr>
        <p:grpSpPr>
          <a:xfrm>
            <a:off x="15612090" y="2790710"/>
            <a:ext cx="2115185" cy="1628139"/>
            <a:chOff x="15612090" y="2790710"/>
            <a:chExt cx="2115185" cy="1628139"/>
          </a:xfrm>
        </p:grpSpPr>
        <p:sp>
          <p:nvSpPr>
            <p:cNvPr id="103" name="object 103" descr=""/>
            <p:cNvSpPr/>
            <p:nvPr/>
          </p:nvSpPr>
          <p:spPr>
            <a:xfrm>
              <a:off x="15612090" y="3228697"/>
              <a:ext cx="1089025" cy="314325"/>
            </a:xfrm>
            <a:custGeom>
              <a:avLst/>
              <a:gdLst/>
              <a:ahLst/>
              <a:cxnLst/>
              <a:rect l="l" t="t" r="r" b="b"/>
              <a:pathLst>
                <a:path w="1089025" h="314325">
                  <a:moveTo>
                    <a:pt x="1088972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88972" y="314126"/>
                  </a:lnTo>
                  <a:lnTo>
                    <a:pt x="108897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6701062" y="3228697"/>
              <a:ext cx="754380" cy="314325"/>
            </a:xfrm>
            <a:custGeom>
              <a:avLst/>
              <a:gdLst/>
              <a:ahLst/>
              <a:cxnLst/>
              <a:rect l="l" t="t" r="r" b="b"/>
              <a:pathLst>
                <a:path w="754380" h="314325">
                  <a:moveTo>
                    <a:pt x="75390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753903" y="314126"/>
                  </a:lnTo>
                  <a:lnTo>
                    <a:pt x="75390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6324110" y="3666673"/>
              <a:ext cx="377190" cy="314325"/>
            </a:xfrm>
            <a:custGeom>
              <a:avLst/>
              <a:gdLst/>
              <a:ahLst/>
              <a:cxnLst/>
              <a:rect l="l" t="t" r="r" b="b"/>
              <a:pathLst>
                <a:path w="377190" h="314325">
                  <a:moveTo>
                    <a:pt x="376951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76951" y="314126"/>
                  </a:lnTo>
                  <a:lnTo>
                    <a:pt x="37695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6701062" y="3666673"/>
              <a:ext cx="1026160" cy="314325"/>
            </a:xfrm>
            <a:custGeom>
              <a:avLst/>
              <a:gdLst/>
              <a:ahLst/>
              <a:cxnLst/>
              <a:rect l="l" t="t" r="r" b="b"/>
              <a:pathLst>
                <a:path w="1026159" h="314325">
                  <a:moveTo>
                    <a:pt x="102614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26146" y="314126"/>
                  </a:lnTo>
                  <a:lnTo>
                    <a:pt x="102614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6638237" y="4104649"/>
              <a:ext cx="62865" cy="314325"/>
            </a:xfrm>
            <a:custGeom>
              <a:avLst/>
              <a:gdLst/>
              <a:ahLst/>
              <a:cxnLst/>
              <a:rect l="l" t="t" r="r" b="b"/>
              <a:pathLst>
                <a:path w="62865" h="314325">
                  <a:moveTo>
                    <a:pt x="62825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2825" y="314126"/>
                  </a:lnTo>
                  <a:lnTo>
                    <a:pt x="6282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6701062" y="4104649"/>
              <a:ext cx="41910" cy="314325"/>
            </a:xfrm>
            <a:custGeom>
              <a:avLst/>
              <a:gdLst/>
              <a:ahLst/>
              <a:cxnLst/>
              <a:rect l="l" t="t" r="r" b="b"/>
              <a:pathLst>
                <a:path w="41909" h="314325">
                  <a:moveTo>
                    <a:pt x="4188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1883" y="314126"/>
                  </a:lnTo>
                  <a:lnTo>
                    <a:pt x="4188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6135634" y="2790710"/>
              <a:ext cx="565785" cy="314325"/>
            </a:xfrm>
            <a:custGeom>
              <a:avLst/>
              <a:gdLst/>
              <a:ahLst/>
              <a:cxnLst/>
              <a:rect l="l" t="t" r="r" b="b"/>
              <a:pathLst>
                <a:path w="565784" h="314325">
                  <a:moveTo>
                    <a:pt x="56542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65427" y="314126"/>
                  </a:lnTo>
                  <a:lnTo>
                    <a:pt x="56542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6701062" y="2790710"/>
              <a:ext cx="293370" cy="314325"/>
            </a:xfrm>
            <a:custGeom>
              <a:avLst/>
              <a:gdLst/>
              <a:ahLst/>
              <a:cxnLst/>
              <a:rect l="l" t="t" r="r" b="b"/>
              <a:pathLst>
                <a:path w="293369" h="314325">
                  <a:moveTo>
                    <a:pt x="29318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293184" y="314126"/>
                  </a:lnTo>
                  <a:lnTo>
                    <a:pt x="29318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1" name="object 111" descr=""/>
          <p:cNvSpPr txBox="1"/>
          <p:nvPr/>
        </p:nvSpPr>
        <p:spPr>
          <a:xfrm>
            <a:off x="15447063" y="274136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17044334" y="274136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14923436" y="3179383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17504928" y="3179383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5" name="object 115" descr=""/>
          <p:cNvSpPr txBox="1"/>
          <p:nvPr/>
        </p:nvSpPr>
        <p:spPr>
          <a:xfrm>
            <a:off x="15635289" y="361740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6" name="object 116" descr=""/>
          <p:cNvSpPr txBox="1"/>
          <p:nvPr/>
        </p:nvSpPr>
        <p:spPr>
          <a:xfrm>
            <a:off x="17777003" y="361740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7" name="object 117" descr=""/>
          <p:cNvSpPr txBox="1"/>
          <p:nvPr/>
        </p:nvSpPr>
        <p:spPr>
          <a:xfrm>
            <a:off x="16122854" y="4055418"/>
            <a:ext cx="113538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81990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6%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18" name="object 118" descr=""/>
          <p:cNvSpPr txBox="1"/>
          <p:nvPr/>
        </p:nvSpPr>
        <p:spPr>
          <a:xfrm>
            <a:off x="18827874" y="4618250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18827874" y="5056351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18827874" y="5494285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121" name="object 121" descr=""/>
          <p:cNvGrpSpPr/>
          <p:nvPr/>
        </p:nvGrpSpPr>
        <p:grpSpPr>
          <a:xfrm>
            <a:off x="15612090" y="4620477"/>
            <a:ext cx="2115185" cy="5347970"/>
            <a:chOff x="15612090" y="4620477"/>
            <a:chExt cx="2115185" cy="5347970"/>
          </a:xfrm>
        </p:grpSpPr>
        <p:sp>
          <p:nvSpPr>
            <p:cNvPr id="122" name="object 122" descr=""/>
            <p:cNvSpPr/>
            <p:nvPr/>
          </p:nvSpPr>
          <p:spPr>
            <a:xfrm>
              <a:off x="16072809" y="4620477"/>
              <a:ext cx="628650" cy="314325"/>
            </a:xfrm>
            <a:custGeom>
              <a:avLst/>
              <a:gdLst/>
              <a:ahLst/>
              <a:cxnLst/>
              <a:rect l="l" t="t" r="r" b="b"/>
              <a:pathLst>
                <a:path w="628650" h="314325">
                  <a:moveTo>
                    <a:pt x="62825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28253" y="314126"/>
                  </a:lnTo>
                  <a:lnTo>
                    <a:pt x="62825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6701062" y="4620477"/>
              <a:ext cx="188595" cy="314325"/>
            </a:xfrm>
            <a:custGeom>
              <a:avLst/>
              <a:gdLst/>
              <a:ahLst/>
              <a:cxnLst/>
              <a:rect l="l" t="t" r="r" b="b"/>
              <a:pathLst>
                <a:path w="188594" h="314325">
                  <a:moveTo>
                    <a:pt x="188475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88475" y="314126"/>
                  </a:lnTo>
                  <a:lnTo>
                    <a:pt x="188475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5612090" y="5058463"/>
              <a:ext cx="1089025" cy="314325"/>
            </a:xfrm>
            <a:custGeom>
              <a:avLst/>
              <a:gdLst/>
              <a:ahLst/>
              <a:cxnLst/>
              <a:rect l="l" t="t" r="r" b="b"/>
              <a:pathLst>
                <a:path w="1089025" h="314325">
                  <a:moveTo>
                    <a:pt x="1088972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88972" y="314126"/>
                  </a:lnTo>
                  <a:lnTo>
                    <a:pt x="108897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6701062" y="5058463"/>
              <a:ext cx="733425" cy="314325"/>
            </a:xfrm>
            <a:custGeom>
              <a:avLst/>
              <a:gdLst/>
              <a:ahLst/>
              <a:cxnLst/>
              <a:rect l="l" t="t" r="r" b="b"/>
              <a:pathLst>
                <a:path w="733425" h="314325">
                  <a:moveTo>
                    <a:pt x="732961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732961" y="314126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6386936" y="5496440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31412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14126" y="314126"/>
                  </a:lnTo>
                  <a:lnTo>
                    <a:pt x="314126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6701062" y="5496440"/>
              <a:ext cx="1026160" cy="314325"/>
            </a:xfrm>
            <a:custGeom>
              <a:avLst/>
              <a:gdLst/>
              <a:ahLst/>
              <a:cxnLst/>
              <a:rect l="l" t="t" r="r" b="b"/>
              <a:pathLst>
                <a:path w="1026159" h="314325">
                  <a:moveTo>
                    <a:pt x="1026146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26146" y="314126"/>
                  </a:lnTo>
                  <a:lnTo>
                    <a:pt x="1026146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6051867" y="6453541"/>
              <a:ext cx="649605" cy="314325"/>
            </a:xfrm>
            <a:custGeom>
              <a:avLst/>
              <a:gdLst/>
              <a:ahLst/>
              <a:cxnLst/>
              <a:rect l="l" t="t" r="r" b="b"/>
              <a:pathLst>
                <a:path w="649605" h="314325">
                  <a:moveTo>
                    <a:pt x="64919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49194" y="314126"/>
                  </a:lnTo>
                  <a:lnTo>
                    <a:pt x="64919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6701062" y="6453541"/>
              <a:ext cx="167640" cy="314325"/>
            </a:xfrm>
            <a:custGeom>
              <a:avLst/>
              <a:gdLst/>
              <a:ahLst/>
              <a:cxnLst/>
              <a:rect l="l" t="t" r="r" b="b"/>
              <a:pathLst>
                <a:path w="167640" h="314325">
                  <a:moveTo>
                    <a:pt x="167534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67534" y="314126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5842449" y="6891518"/>
              <a:ext cx="859155" cy="314325"/>
            </a:xfrm>
            <a:custGeom>
              <a:avLst/>
              <a:gdLst/>
              <a:ahLst/>
              <a:cxnLst/>
              <a:rect l="l" t="t" r="r" b="b"/>
              <a:pathLst>
                <a:path w="859155" h="314325">
                  <a:moveTo>
                    <a:pt x="858612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858612" y="314126"/>
                  </a:lnTo>
                  <a:lnTo>
                    <a:pt x="85861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6701062" y="6891518"/>
              <a:ext cx="754380" cy="314325"/>
            </a:xfrm>
            <a:custGeom>
              <a:avLst/>
              <a:gdLst/>
              <a:ahLst/>
              <a:cxnLst/>
              <a:rect l="l" t="t" r="r" b="b"/>
              <a:pathLst>
                <a:path w="754380" h="314325">
                  <a:moveTo>
                    <a:pt x="75390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753903" y="314126"/>
                  </a:lnTo>
                  <a:lnTo>
                    <a:pt x="75390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6596353" y="7304227"/>
              <a:ext cx="104775" cy="314325"/>
            </a:xfrm>
            <a:custGeom>
              <a:avLst/>
              <a:gdLst/>
              <a:ahLst/>
              <a:cxnLst/>
              <a:rect l="l" t="t" r="r" b="b"/>
              <a:pathLst>
                <a:path w="104775" h="314325">
                  <a:moveTo>
                    <a:pt x="104708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4708" y="314126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6701062" y="7304227"/>
              <a:ext cx="461009" cy="314325"/>
            </a:xfrm>
            <a:custGeom>
              <a:avLst/>
              <a:gdLst/>
              <a:ahLst/>
              <a:cxnLst/>
              <a:rect l="l" t="t" r="r" b="b"/>
              <a:pathLst>
                <a:path w="461009" h="314325">
                  <a:moveTo>
                    <a:pt x="460718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60718" y="314126"/>
                  </a:lnTo>
                  <a:lnTo>
                    <a:pt x="46071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6219401" y="7767480"/>
              <a:ext cx="481965" cy="314325"/>
            </a:xfrm>
            <a:custGeom>
              <a:avLst/>
              <a:gdLst/>
              <a:ahLst/>
              <a:cxnLst/>
              <a:rect l="l" t="t" r="r" b="b"/>
              <a:pathLst>
                <a:path w="481965" h="314325">
                  <a:moveTo>
                    <a:pt x="481660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481660" y="314126"/>
                  </a:lnTo>
                  <a:lnTo>
                    <a:pt x="48166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6701062" y="7767480"/>
              <a:ext cx="712470" cy="314325"/>
            </a:xfrm>
            <a:custGeom>
              <a:avLst/>
              <a:gdLst/>
              <a:ahLst/>
              <a:cxnLst/>
              <a:rect l="l" t="t" r="r" b="b"/>
              <a:pathLst>
                <a:path w="712469" h="314325">
                  <a:moveTo>
                    <a:pt x="712020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712020" y="314126"/>
                  </a:lnTo>
                  <a:lnTo>
                    <a:pt x="71202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16114692" y="8340185"/>
              <a:ext cx="586740" cy="314325"/>
            </a:xfrm>
            <a:custGeom>
              <a:avLst/>
              <a:gdLst/>
              <a:ahLst/>
              <a:cxnLst/>
              <a:rect l="l" t="t" r="r" b="b"/>
              <a:pathLst>
                <a:path w="586740" h="314325">
                  <a:moveTo>
                    <a:pt x="586369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86369" y="314126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16701062" y="8340185"/>
              <a:ext cx="272415" cy="314325"/>
            </a:xfrm>
            <a:custGeom>
              <a:avLst/>
              <a:gdLst/>
              <a:ahLst/>
              <a:cxnLst/>
              <a:rect l="l" t="t" r="r" b="b"/>
              <a:pathLst>
                <a:path w="272415" h="314325">
                  <a:moveTo>
                    <a:pt x="27224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272243" y="31412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5612090" y="8778162"/>
              <a:ext cx="1089025" cy="314325"/>
            </a:xfrm>
            <a:custGeom>
              <a:avLst/>
              <a:gdLst/>
              <a:ahLst/>
              <a:cxnLst/>
              <a:rect l="l" t="t" r="r" b="b"/>
              <a:pathLst>
                <a:path w="1089025" h="314325">
                  <a:moveTo>
                    <a:pt x="1088972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88972" y="314126"/>
                  </a:lnTo>
                  <a:lnTo>
                    <a:pt x="108897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6701062" y="8778162"/>
              <a:ext cx="754380" cy="314325"/>
            </a:xfrm>
            <a:custGeom>
              <a:avLst/>
              <a:gdLst/>
              <a:ahLst/>
              <a:cxnLst/>
              <a:rect l="l" t="t" r="r" b="b"/>
              <a:pathLst>
                <a:path w="754380" h="314325">
                  <a:moveTo>
                    <a:pt x="75390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753903" y="314126"/>
                  </a:lnTo>
                  <a:lnTo>
                    <a:pt x="75390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6324110" y="9216148"/>
              <a:ext cx="377190" cy="314325"/>
            </a:xfrm>
            <a:custGeom>
              <a:avLst/>
              <a:gdLst/>
              <a:ahLst/>
              <a:cxnLst/>
              <a:rect l="l" t="t" r="r" b="b"/>
              <a:pathLst>
                <a:path w="377190" h="314325">
                  <a:moveTo>
                    <a:pt x="376951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376951" y="314126"/>
                  </a:lnTo>
                  <a:lnTo>
                    <a:pt x="37695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16701062" y="9216148"/>
              <a:ext cx="984885" cy="314325"/>
            </a:xfrm>
            <a:custGeom>
              <a:avLst/>
              <a:gdLst/>
              <a:ahLst/>
              <a:cxnLst/>
              <a:rect l="l" t="t" r="r" b="b"/>
              <a:pathLst>
                <a:path w="984884" h="314325">
                  <a:moveTo>
                    <a:pt x="984263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984263" y="314126"/>
                  </a:lnTo>
                  <a:lnTo>
                    <a:pt x="98426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6638237" y="9654135"/>
              <a:ext cx="62865" cy="314325"/>
            </a:xfrm>
            <a:custGeom>
              <a:avLst/>
              <a:gdLst/>
              <a:ahLst/>
              <a:cxnLst/>
              <a:rect l="l" t="t" r="r" b="b"/>
              <a:pathLst>
                <a:path w="62865" h="314325">
                  <a:moveTo>
                    <a:pt x="62825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62825" y="314126"/>
                  </a:lnTo>
                  <a:lnTo>
                    <a:pt x="6282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6701062" y="9654135"/>
              <a:ext cx="104775" cy="314325"/>
            </a:xfrm>
            <a:custGeom>
              <a:avLst/>
              <a:gdLst/>
              <a:ahLst/>
              <a:cxnLst/>
              <a:rect l="l" t="t" r="r" b="b"/>
              <a:pathLst>
                <a:path w="104775" h="314325">
                  <a:moveTo>
                    <a:pt x="104708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104708" y="314126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4" name="object 144" descr=""/>
          <p:cNvSpPr txBox="1"/>
          <p:nvPr/>
        </p:nvSpPr>
        <p:spPr>
          <a:xfrm>
            <a:off x="15384239" y="457113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45" name="object 145" descr=""/>
          <p:cNvSpPr txBox="1"/>
          <p:nvPr/>
        </p:nvSpPr>
        <p:spPr>
          <a:xfrm>
            <a:off x="16939584" y="4571131"/>
            <a:ext cx="4654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46" name="object 146" descr=""/>
          <p:cNvSpPr txBox="1"/>
          <p:nvPr/>
        </p:nvSpPr>
        <p:spPr>
          <a:xfrm>
            <a:off x="14923352" y="5009149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47" name="object 147" descr=""/>
          <p:cNvSpPr txBox="1"/>
          <p:nvPr/>
        </p:nvSpPr>
        <p:spPr>
          <a:xfrm>
            <a:off x="17484027" y="5009149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48" name="object 148" descr=""/>
          <p:cNvSpPr txBox="1"/>
          <p:nvPr/>
        </p:nvSpPr>
        <p:spPr>
          <a:xfrm>
            <a:off x="15698240" y="5447167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49" name="object 149" descr=""/>
          <p:cNvSpPr txBox="1"/>
          <p:nvPr/>
        </p:nvSpPr>
        <p:spPr>
          <a:xfrm>
            <a:off x="17777212" y="5447167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0" name="object 150" descr=""/>
          <p:cNvSpPr txBox="1"/>
          <p:nvPr/>
        </p:nvSpPr>
        <p:spPr>
          <a:xfrm>
            <a:off x="16144174" y="5885185"/>
            <a:ext cx="123952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86765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1" name="object 151" descr=""/>
          <p:cNvSpPr txBox="1"/>
          <p:nvPr/>
        </p:nvSpPr>
        <p:spPr>
          <a:xfrm>
            <a:off x="18827874" y="6451313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2" name="object 152" descr=""/>
          <p:cNvSpPr txBox="1"/>
          <p:nvPr/>
        </p:nvSpPr>
        <p:spPr>
          <a:xfrm>
            <a:off x="18827874" y="6889415"/>
            <a:ext cx="925830" cy="12033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275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53" name="object 153" descr=""/>
          <p:cNvSpPr txBox="1"/>
          <p:nvPr/>
        </p:nvSpPr>
        <p:spPr>
          <a:xfrm>
            <a:off x="15363296" y="6404194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4" name="object 154" descr=""/>
          <p:cNvSpPr txBox="1"/>
          <p:nvPr/>
        </p:nvSpPr>
        <p:spPr>
          <a:xfrm>
            <a:off x="16918641" y="6404194"/>
            <a:ext cx="4654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5" name="object 155" descr=""/>
          <p:cNvSpPr txBox="1"/>
          <p:nvPr/>
        </p:nvSpPr>
        <p:spPr>
          <a:xfrm>
            <a:off x="15153670" y="6842212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6" name="object 156" descr=""/>
          <p:cNvSpPr txBox="1"/>
          <p:nvPr/>
        </p:nvSpPr>
        <p:spPr>
          <a:xfrm>
            <a:off x="17505012" y="6842212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7" name="object 157" descr=""/>
          <p:cNvSpPr txBox="1"/>
          <p:nvPr/>
        </p:nvSpPr>
        <p:spPr>
          <a:xfrm>
            <a:off x="16081306" y="7255016"/>
            <a:ext cx="4654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8" name="object 158" descr=""/>
          <p:cNvSpPr txBox="1"/>
          <p:nvPr/>
        </p:nvSpPr>
        <p:spPr>
          <a:xfrm>
            <a:off x="17211826" y="7255016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59" name="object 159" descr=""/>
          <p:cNvSpPr txBox="1"/>
          <p:nvPr/>
        </p:nvSpPr>
        <p:spPr>
          <a:xfrm>
            <a:off x="15530704" y="7718249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0" name="object 160" descr=""/>
          <p:cNvSpPr txBox="1"/>
          <p:nvPr/>
        </p:nvSpPr>
        <p:spPr>
          <a:xfrm>
            <a:off x="17463086" y="7718249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1" name="object 161" descr=""/>
          <p:cNvSpPr txBox="1"/>
          <p:nvPr/>
        </p:nvSpPr>
        <p:spPr>
          <a:xfrm>
            <a:off x="18827874" y="8337960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20–39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2" name="object 162" descr=""/>
          <p:cNvSpPr txBox="1"/>
          <p:nvPr/>
        </p:nvSpPr>
        <p:spPr>
          <a:xfrm>
            <a:off x="18827874" y="8776062"/>
            <a:ext cx="4819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40–59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3" name="object 163" descr=""/>
          <p:cNvSpPr txBox="1"/>
          <p:nvPr/>
        </p:nvSpPr>
        <p:spPr>
          <a:xfrm>
            <a:off x="18827874" y="9213997"/>
            <a:ext cx="925830" cy="765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60</a:t>
            </a:r>
            <a:r>
              <a:rPr dirty="0" sz="1300" spc="2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and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over</a:t>
            </a:r>
            <a:endParaRPr sz="1300">
              <a:latin typeface="Avenir LT 65 Medium"/>
              <a:cs typeface="Avenir LT 65 Medium"/>
            </a:endParaRPr>
          </a:p>
          <a:p>
            <a:pPr marL="12700" marR="231775">
              <a:lnSpc>
                <a:spcPct val="101499"/>
              </a:lnSpc>
              <a:spcBef>
                <a:spcPts val="1070"/>
              </a:spcBef>
            </a:pPr>
            <a:r>
              <a:rPr dirty="0" sz="1300" b="0">
                <a:latin typeface="Avenir LT 65 Medium"/>
                <a:cs typeface="Avenir LT 65 Medium"/>
              </a:rPr>
              <a:t>Age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not </a:t>
            </a:r>
            <a:r>
              <a:rPr dirty="0" sz="1300" spc="-10" b="0">
                <a:latin typeface="Avenir LT 65 Medium"/>
                <a:cs typeface="Avenir LT 65 Medium"/>
              </a:rPr>
              <a:t>reported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164" name="object 164" descr=""/>
          <p:cNvSpPr txBox="1"/>
          <p:nvPr/>
        </p:nvSpPr>
        <p:spPr>
          <a:xfrm>
            <a:off x="15426121" y="829084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5" name="object 165" descr=""/>
          <p:cNvSpPr txBox="1"/>
          <p:nvPr/>
        </p:nvSpPr>
        <p:spPr>
          <a:xfrm>
            <a:off x="17023393" y="8290841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14923603" y="872886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17505095" y="8728860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15635456" y="9166878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69" name="object 169" descr=""/>
          <p:cNvSpPr txBox="1"/>
          <p:nvPr/>
        </p:nvSpPr>
        <p:spPr>
          <a:xfrm>
            <a:off x="17735246" y="9166878"/>
            <a:ext cx="6388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70" name="object 170" descr=""/>
          <p:cNvSpPr txBox="1"/>
          <p:nvPr/>
        </p:nvSpPr>
        <p:spPr>
          <a:xfrm>
            <a:off x="16123022" y="9604895"/>
            <a:ext cx="11976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44855" algn="l"/>
              </a:tabLst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r>
              <a:rPr dirty="0" sz="23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171" name="object 171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19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66"/>
            <a:ext cx="12942570" cy="7665084"/>
          </a:xfrm>
          <a:custGeom>
            <a:avLst/>
            <a:gdLst/>
            <a:ahLst/>
            <a:cxnLst/>
            <a:rect l="l" t="t" r="r" b="b"/>
            <a:pathLst>
              <a:path w="12942569" h="7665084">
                <a:moveTo>
                  <a:pt x="12942014" y="0"/>
                </a:moveTo>
                <a:lnTo>
                  <a:pt x="0" y="0"/>
                </a:lnTo>
                <a:lnTo>
                  <a:pt x="0" y="7664698"/>
                </a:lnTo>
                <a:lnTo>
                  <a:pt x="12942014" y="7664698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9968283"/>
            <a:ext cx="12942570" cy="1340485"/>
          </a:xfrm>
          <a:custGeom>
            <a:avLst/>
            <a:gdLst/>
            <a:ahLst/>
            <a:cxnLst/>
            <a:rect l="l" t="t" r="r" b="b"/>
            <a:pathLst>
              <a:path w="12942569" h="1340484">
                <a:moveTo>
                  <a:pt x="0" y="1340273"/>
                </a:moveTo>
                <a:lnTo>
                  <a:pt x="12942014" y="1340273"/>
                </a:lnTo>
                <a:lnTo>
                  <a:pt x="12942014" y="0"/>
                </a:lnTo>
                <a:lnTo>
                  <a:pt x="0" y="0"/>
                </a:lnTo>
                <a:lnTo>
                  <a:pt x="0" y="1340273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087823" y="7609126"/>
            <a:ext cx="382270" cy="1304925"/>
          </a:xfrm>
          <a:custGeom>
            <a:avLst/>
            <a:gdLst/>
            <a:ahLst/>
            <a:cxnLst/>
            <a:rect l="l" t="t" r="r" b="b"/>
            <a:pathLst>
              <a:path w="382269" h="1304925">
                <a:moveTo>
                  <a:pt x="0" y="1304777"/>
                </a:moveTo>
                <a:lnTo>
                  <a:pt x="0" y="0"/>
                </a:lnTo>
                <a:lnTo>
                  <a:pt x="382239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7901538" y="7821506"/>
            <a:ext cx="0" cy="607695"/>
          </a:xfrm>
          <a:custGeom>
            <a:avLst/>
            <a:gdLst/>
            <a:ahLst/>
            <a:cxnLst/>
            <a:rect l="l" t="t" r="r" b="b"/>
            <a:pathLst>
              <a:path w="0" h="607695">
                <a:moveTo>
                  <a:pt x="0" y="0"/>
                </a:moveTo>
                <a:lnTo>
                  <a:pt x="0" y="607552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8190578" y="5748516"/>
            <a:ext cx="325120" cy="0"/>
          </a:xfrm>
          <a:custGeom>
            <a:avLst/>
            <a:gdLst/>
            <a:ahLst/>
            <a:cxnLst/>
            <a:rect l="l" t="t" r="r" b="b"/>
            <a:pathLst>
              <a:path w="325119" h="0">
                <a:moveTo>
                  <a:pt x="0" y="0"/>
                </a:moveTo>
                <a:lnTo>
                  <a:pt x="325016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8159166" y="6539293"/>
            <a:ext cx="514350" cy="0"/>
          </a:xfrm>
          <a:custGeom>
            <a:avLst/>
            <a:gdLst/>
            <a:ahLst/>
            <a:cxnLst/>
            <a:rect l="l" t="t" r="r" b="b"/>
            <a:pathLst>
              <a:path w="514350" h="0">
                <a:moveTo>
                  <a:pt x="0" y="0"/>
                </a:moveTo>
                <a:lnTo>
                  <a:pt x="514298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7678040" y="4172344"/>
            <a:ext cx="0" cy="738505"/>
          </a:xfrm>
          <a:custGeom>
            <a:avLst/>
            <a:gdLst/>
            <a:ahLst/>
            <a:cxnLst/>
            <a:rect l="l" t="t" r="r" b="b"/>
            <a:pathLst>
              <a:path w="0" h="738504">
                <a:moveTo>
                  <a:pt x="0" y="738501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6451904" y="3748229"/>
            <a:ext cx="0" cy="586740"/>
          </a:xfrm>
          <a:custGeom>
            <a:avLst/>
            <a:gdLst/>
            <a:ahLst/>
            <a:cxnLst/>
            <a:rect l="l" t="t" r="r" b="b"/>
            <a:pathLst>
              <a:path w="0" h="586739">
                <a:moveTo>
                  <a:pt x="0" y="0"/>
                </a:moveTo>
                <a:lnTo>
                  <a:pt x="0" y="586715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967880" y="4329404"/>
            <a:ext cx="801370" cy="0"/>
          </a:xfrm>
          <a:custGeom>
            <a:avLst/>
            <a:gdLst/>
            <a:ahLst/>
            <a:cxnLst/>
            <a:rect l="l" t="t" r="r" b="b"/>
            <a:pathLst>
              <a:path w="801369" h="0">
                <a:moveTo>
                  <a:pt x="80127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8225797" y="6882132"/>
            <a:ext cx="367030" cy="0"/>
          </a:xfrm>
          <a:custGeom>
            <a:avLst/>
            <a:gdLst/>
            <a:ahLst/>
            <a:cxnLst/>
            <a:rect l="l" t="t" r="r" b="b"/>
            <a:pathLst>
              <a:path w="367030" h="0">
                <a:moveTo>
                  <a:pt x="0" y="0"/>
                </a:moveTo>
                <a:lnTo>
                  <a:pt x="366899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8159166" y="7392444"/>
            <a:ext cx="694690" cy="245110"/>
          </a:xfrm>
          <a:custGeom>
            <a:avLst/>
            <a:gdLst/>
            <a:ahLst/>
            <a:cxnLst/>
            <a:rect l="l" t="t" r="r" b="b"/>
            <a:pathLst>
              <a:path w="694690" h="245109">
                <a:moveTo>
                  <a:pt x="0" y="0"/>
                </a:moveTo>
                <a:lnTo>
                  <a:pt x="694638" y="0"/>
                </a:lnTo>
                <a:lnTo>
                  <a:pt x="694638" y="244777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7763275" y="7414504"/>
            <a:ext cx="382270" cy="1304925"/>
          </a:xfrm>
          <a:custGeom>
            <a:avLst/>
            <a:gdLst/>
            <a:ahLst/>
            <a:cxnLst/>
            <a:rect l="l" t="t" r="r" b="b"/>
            <a:pathLst>
              <a:path w="382270" h="1304925">
                <a:moveTo>
                  <a:pt x="0" y="1304777"/>
                </a:moveTo>
                <a:lnTo>
                  <a:pt x="0" y="0"/>
                </a:lnTo>
                <a:lnTo>
                  <a:pt x="382239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151492" y="8274085"/>
            <a:ext cx="0" cy="467359"/>
          </a:xfrm>
          <a:custGeom>
            <a:avLst/>
            <a:gdLst/>
            <a:ahLst/>
            <a:cxnLst/>
            <a:rect l="l" t="t" r="r" b="b"/>
            <a:pathLst>
              <a:path w="0" h="467359">
                <a:moveTo>
                  <a:pt x="0" y="0"/>
                </a:moveTo>
                <a:lnTo>
                  <a:pt x="0" y="467022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1559857" y="7821751"/>
            <a:ext cx="325120" cy="0"/>
          </a:xfrm>
          <a:custGeom>
            <a:avLst/>
            <a:gdLst/>
            <a:ahLst/>
            <a:cxnLst/>
            <a:rect l="l" t="t" r="r" b="b"/>
            <a:pathLst>
              <a:path w="325120" h="0">
                <a:moveTo>
                  <a:pt x="0" y="0"/>
                </a:moveTo>
                <a:lnTo>
                  <a:pt x="324597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2020576" y="7172556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 h="0">
                <a:moveTo>
                  <a:pt x="0" y="0"/>
                </a:moveTo>
                <a:lnTo>
                  <a:pt x="366899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2020576" y="5892654"/>
            <a:ext cx="325120" cy="0"/>
          </a:xfrm>
          <a:custGeom>
            <a:avLst/>
            <a:gdLst/>
            <a:ahLst/>
            <a:cxnLst/>
            <a:rect l="l" t="t" r="r" b="b"/>
            <a:pathLst>
              <a:path w="325120" h="0">
                <a:moveTo>
                  <a:pt x="0" y="0"/>
                </a:moveTo>
                <a:lnTo>
                  <a:pt x="325016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2020576" y="6761656"/>
            <a:ext cx="514350" cy="0"/>
          </a:xfrm>
          <a:custGeom>
            <a:avLst/>
            <a:gdLst/>
            <a:ahLst/>
            <a:cxnLst/>
            <a:rect l="l" t="t" r="r" b="b"/>
            <a:pathLst>
              <a:path w="514350" h="0">
                <a:moveTo>
                  <a:pt x="0" y="0"/>
                </a:moveTo>
                <a:lnTo>
                  <a:pt x="514298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405371" y="4172344"/>
            <a:ext cx="0" cy="738505"/>
          </a:xfrm>
          <a:custGeom>
            <a:avLst/>
            <a:gdLst/>
            <a:ahLst/>
            <a:cxnLst/>
            <a:rect l="l" t="t" r="r" b="b"/>
            <a:pathLst>
              <a:path w="0" h="738504">
                <a:moveTo>
                  <a:pt x="0" y="738501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674269" y="4345417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 h="0">
                <a:moveTo>
                  <a:pt x="780939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1" name="object 21" descr=""/>
          <p:cNvGrpSpPr/>
          <p:nvPr/>
        </p:nvGrpSpPr>
        <p:grpSpPr>
          <a:xfrm>
            <a:off x="7700233" y="3748229"/>
            <a:ext cx="4410710" cy="4935855"/>
            <a:chOff x="7700233" y="3748229"/>
            <a:chExt cx="4410710" cy="4935855"/>
          </a:xfrm>
        </p:grpSpPr>
        <p:sp>
          <p:nvSpPr>
            <p:cNvPr id="22" name="object 22" descr=""/>
            <p:cNvSpPr/>
            <p:nvPr/>
          </p:nvSpPr>
          <p:spPr>
            <a:xfrm>
              <a:off x="10179234" y="3748229"/>
              <a:ext cx="0" cy="586740"/>
            </a:xfrm>
            <a:custGeom>
              <a:avLst/>
              <a:gdLst/>
              <a:ahLst/>
              <a:cxnLst/>
              <a:rect l="l" t="t" r="r" b="b"/>
              <a:pathLst>
                <a:path w="0" h="586739">
                  <a:moveTo>
                    <a:pt x="0" y="0"/>
                  </a:moveTo>
                  <a:lnTo>
                    <a:pt x="0" y="586715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904404" y="6479719"/>
              <a:ext cx="2020570" cy="1807210"/>
            </a:xfrm>
            <a:custGeom>
              <a:avLst/>
              <a:gdLst/>
              <a:ahLst/>
              <a:cxnLst/>
              <a:rect l="l" t="t" r="r" b="b"/>
              <a:pathLst>
                <a:path w="2020570" h="1807209">
                  <a:moveTo>
                    <a:pt x="0" y="0"/>
                  </a:moveTo>
                  <a:lnTo>
                    <a:pt x="1253281" y="1806604"/>
                  </a:lnTo>
                  <a:lnTo>
                    <a:pt x="1295145" y="1776940"/>
                  </a:lnTo>
                  <a:lnTo>
                    <a:pt x="1335973" y="1746745"/>
                  </a:lnTo>
                  <a:lnTo>
                    <a:pt x="1375781" y="1716003"/>
                  </a:lnTo>
                  <a:lnTo>
                    <a:pt x="1414580" y="1684696"/>
                  </a:lnTo>
                  <a:lnTo>
                    <a:pt x="1452384" y="1652808"/>
                  </a:lnTo>
                  <a:lnTo>
                    <a:pt x="1489207" y="1620324"/>
                  </a:lnTo>
                  <a:lnTo>
                    <a:pt x="1525063" y="1587227"/>
                  </a:lnTo>
                  <a:lnTo>
                    <a:pt x="1559963" y="1553500"/>
                  </a:lnTo>
                  <a:lnTo>
                    <a:pt x="1593923" y="1519127"/>
                  </a:lnTo>
                  <a:lnTo>
                    <a:pt x="1626954" y="1484092"/>
                  </a:lnTo>
                  <a:lnTo>
                    <a:pt x="1659072" y="1448378"/>
                  </a:lnTo>
                  <a:lnTo>
                    <a:pt x="1690288" y="1411969"/>
                  </a:lnTo>
                  <a:lnTo>
                    <a:pt x="1720617" y="1374849"/>
                  </a:lnTo>
                  <a:lnTo>
                    <a:pt x="1750072" y="1337001"/>
                  </a:lnTo>
                  <a:lnTo>
                    <a:pt x="1778666" y="1298408"/>
                  </a:lnTo>
                  <a:lnTo>
                    <a:pt x="1806412" y="1259055"/>
                  </a:lnTo>
                  <a:lnTo>
                    <a:pt x="1833325" y="1218925"/>
                  </a:lnTo>
                  <a:lnTo>
                    <a:pt x="1859417" y="1178002"/>
                  </a:lnTo>
                  <a:lnTo>
                    <a:pt x="1884702" y="1136269"/>
                  </a:lnTo>
                  <a:lnTo>
                    <a:pt x="1909193" y="1093710"/>
                  </a:lnTo>
                  <a:lnTo>
                    <a:pt x="1932903" y="1050309"/>
                  </a:lnTo>
                  <a:lnTo>
                    <a:pt x="1955847" y="1006049"/>
                  </a:lnTo>
                  <a:lnTo>
                    <a:pt x="1978037" y="960914"/>
                  </a:lnTo>
                  <a:lnTo>
                    <a:pt x="1999487" y="914887"/>
                  </a:lnTo>
                  <a:lnTo>
                    <a:pt x="2020210" y="867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904404" y="6479719"/>
              <a:ext cx="2020570" cy="1807210"/>
            </a:xfrm>
            <a:custGeom>
              <a:avLst/>
              <a:gdLst/>
              <a:ahLst/>
              <a:cxnLst/>
              <a:rect l="l" t="t" r="r" b="b"/>
              <a:pathLst>
                <a:path w="2020570" h="1807209">
                  <a:moveTo>
                    <a:pt x="0" y="0"/>
                  </a:moveTo>
                  <a:lnTo>
                    <a:pt x="2020210" y="867952"/>
                  </a:lnTo>
                  <a:lnTo>
                    <a:pt x="1999487" y="914887"/>
                  </a:lnTo>
                  <a:lnTo>
                    <a:pt x="1978037" y="960914"/>
                  </a:lnTo>
                  <a:lnTo>
                    <a:pt x="1955847" y="1006049"/>
                  </a:lnTo>
                  <a:lnTo>
                    <a:pt x="1932903" y="1050309"/>
                  </a:lnTo>
                  <a:lnTo>
                    <a:pt x="1909193" y="1093710"/>
                  </a:lnTo>
                  <a:lnTo>
                    <a:pt x="1884702" y="1136269"/>
                  </a:lnTo>
                  <a:lnTo>
                    <a:pt x="1859417" y="1178002"/>
                  </a:lnTo>
                  <a:lnTo>
                    <a:pt x="1833325" y="1218925"/>
                  </a:lnTo>
                  <a:lnTo>
                    <a:pt x="1806412" y="1259055"/>
                  </a:lnTo>
                  <a:lnTo>
                    <a:pt x="1778666" y="1298408"/>
                  </a:lnTo>
                  <a:lnTo>
                    <a:pt x="1750072" y="1337001"/>
                  </a:lnTo>
                  <a:lnTo>
                    <a:pt x="1720617" y="1374849"/>
                  </a:lnTo>
                  <a:lnTo>
                    <a:pt x="1690288" y="1411969"/>
                  </a:lnTo>
                  <a:lnTo>
                    <a:pt x="1659072" y="1448378"/>
                  </a:lnTo>
                  <a:lnTo>
                    <a:pt x="1626954" y="1484092"/>
                  </a:lnTo>
                  <a:lnTo>
                    <a:pt x="1593923" y="1519127"/>
                  </a:lnTo>
                  <a:lnTo>
                    <a:pt x="1559963" y="1553500"/>
                  </a:lnTo>
                  <a:lnTo>
                    <a:pt x="1525063" y="1587227"/>
                  </a:lnTo>
                  <a:lnTo>
                    <a:pt x="1489207" y="1620324"/>
                  </a:lnTo>
                  <a:lnTo>
                    <a:pt x="1452384" y="1652808"/>
                  </a:lnTo>
                  <a:lnTo>
                    <a:pt x="1414580" y="1684696"/>
                  </a:lnTo>
                  <a:lnTo>
                    <a:pt x="1375781" y="1716003"/>
                  </a:lnTo>
                  <a:lnTo>
                    <a:pt x="1335973" y="1746745"/>
                  </a:lnTo>
                  <a:lnTo>
                    <a:pt x="1295145" y="1776940"/>
                  </a:lnTo>
                  <a:lnTo>
                    <a:pt x="1253281" y="1806604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904404" y="4662234"/>
              <a:ext cx="1762125" cy="1818005"/>
            </a:xfrm>
            <a:custGeom>
              <a:avLst/>
              <a:gdLst/>
              <a:ahLst/>
              <a:cxnLst/>
              <a:rect l="l" t="t" r="r" b="b"/>
              <a:pathLst>
                <a:path w="1762125" h="1818004">
                  <a:moveTo>
                    <a:pt x="1237480" y="0"/>
                  </a:moveTo>
                  <a:lnTo>
                    <a:pt x="0" y="1817483"/>
                  </a:lnTo>
                  <a:lnTo>
                    <a:pt x="1761768" y="501890"/>
                  </a:lnTo>
                  <a:lnTo>
                    <a:pt x="1729289" y="459373"/>
                  </a:lnTo>
                  <a:lnTo>
                    <a:pt x="1696272" y="418099"/>
                  </a:lnTo>
                  <a:lnTo>
                    <a:pt x="1662661" y="378014"/>
                  </a:lnTo>
                  <a:lnTo>
                    <a:pt x="1628398" y="339063"/>
                  </a:lnTo>
                  <a:lnTo>
                    <a:pt x="1593428" y="301192"/>
                  </a:lnTo>
                  <a:lnTo>
                    <a:pt x="1557694" y="264347"/>
                  </a:lnTo>
                  <a:lnTo>
                    <a:pt x="1521138" y="228473"/>
                  </a:lnTo>
                  <a:lnTo>
                    <a:pt x="1483704" y="193516"/>
                  </a:lnTo>
                  <a:lnTo>
                    <a:pt x="1445335" y="159423"/>
                  </a:lnTo>
                  <a:lnTo>
                    <a:pt x="1405974" y="126138"/>
                  </a:lnTo>
                  <a:lnTo>
                    <a:pt x="1365565" y="93608"/>
                  </a:lnTo>
                  <a:lnTo>
                    <a:pt x="1324051" y="61777"/>
                  </a:lnTo>
                  <a:lnTo>
                    <a:pt x="1281375" y="30593"/>
                  </a:lnTo>
                  <a:lnTo>
                    <a:pt x="123748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904404" y="4662234"/>
              <a:ext cx="1762125" cy="1818005"/>
            </a:xfrm>
            <a:custGeom>
              <a:avLst/>
              <a:gdLst/>
              <a:ahLst/>
              <a:cxnLst/>
              <a:rect l="l" t="t" r="r" b="b"/>
              <a:pathLst>
                <a:path w="1762125" h="1818004">
                  <a:moveTo>
                    <a:pt x="0" y="1817483"/>
                  </a:moveTo>
                  <a:lnTo>
                    <a:pt x="1237480" y="0"/>
                  </a:lnTo>
                  <a:lnTo>
                    <a:pt x="1281375" y="30593"/>
                  </a:lnTo>
                  <a:lnTo>
                    <a:pt x="1324051" y="61777"/>
                  </a:lnTo>
                  <a:lnTo>
                    <a:pt x="1365565" y="93608"/>
                  </a:lnTo>
                  <a:lnTo>
                    <a:pt x="1405974" y="126138"/>
                  </a:lnTo>
                  <a:lnTo>
                    <a:pt x="1445335" y="159423"/>
                  </a:lnTo>
                  <a:lnTo>
                    <a:pt x="1483704" y="193516"/>
                  </a:lnTo>
                  <a:lnTo>
                    <a:pt x="1521138" y="228473"/>
                  </a:lnTo>
                  <a:lnTo>
                    <a:pt x="1557694" y="264347"/>
                  </a:lnTo>
                  <a:lnTo>
                    <a:pt x="1593428" y="301192"/>
                  </a:lnTo>
                  <a:lnTo>
                    <a:pt x="1628398" y="339063"/>
                  </a:lnTo>
                  <a:lnTo>
                    <a:pt x="1662661" y="378014"/>
                  </a:lnTo>
                  <a:lnTo>
                    <a:pt x="1696272" y="418099"/>
                  </a:lnTo>
                  <a:lnTo>
                    <a:pt x="1729289" y="459373"/>
                  </a:lnTo>
                  <a:lnTo>
                    <a:pt x="1761768" y="501890"/>
                  </a:lnTo>
                  <a:lnTo>
                    <a:pt x="0" y="181748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494280" y="4277099"/>
              <a:ext cx="1647825" cy="2202815"/>
            </a:xfrm>
            <a:custGeom>
              <a:avLst/>
              <a:gdLst/>
              <a:ahLst/>
              <a:cxnLst/>
              <a:rect l="l" t="t" r="r" b="b"/>
              <a:pathLst>
                <a:path w="1647825" h="2202815">
                  <a:moveTo>
                    <a:pt x="451144" y="0"/>
                  </a:moveTo>
                  <a:lnTo>
                    <a:pt x="401990" y="258"/>
                  </a:lnTo>
                  <a:lnTo>
                    <a:pt x="352594" y="1631"/>
                  </a:lnTo>
                  <a:lnTo>
                    <a:pt x="302956" y="4118"/>
                  </a:lnTo>
                  <a:lnTo>
                    <a:pt x="253076" y="7720"/>
                  </a:lnTo>
                  <a:lnTo>
                    <a:pt x="202952" y="12435"/>
                  </a:lnTo>
                  <a:lnTo>
                    <a:pt x="152583" y="18264"/>
                  </a:lnTo>
                  <a:lnTo>
                    <a:pt x="101969" y="25207"/>
                  </a:lnTo>
                  <a:lnTo>
                    <a:pt x="51108" y="33264"/>
                  </a:lnTo>
                  <a:lnTo>
                    <a:pt x="0" y="42434"/>
                  </a:lnTo>
                  <a:lnTo>
                    <a:pt x="410123" y="2202619"/>
                  </a:lnTo>
                  <a:lnTo>
                    <a:pt x="1647604" y="385135"/>
                  </a:lnTo>
                  <a:lnTo>
                    <a:pt x="1604391" y="356347"/>
                  </a:lnTo>
                  <a:lnTo>
                    <a:pt x="1560961" y="328678"/>
                  </a:lnTo>
                  <a:lnTo>
                    <a:pt x="1517314" y="302128"/>
                  </a:lnTo>
                  <a:lnTo>
                    <a:pt x="1473447" y="276698"/>
                  </a:lnTo>
                  <a:lnTo>
                    <a:pt x="1429361" y="252386"/>
                  </a:lnTo>
                  <a:lnTo>
                    <a:pt x="1385054" y="229194"/>
                  </a:lnTo>
                  <a:lnTo>
                    <a:pt x="1340525" y="207120"/>
                  </a:lnTo>
                  <a:lnTo>
                    <a:pt x="1295774" y="186165"/>
                  </a:lnTo>
                  <a:lnTo>
                    <a:pt x="1250799" y="166327"/>
                  </a:lnTo>
                  <a:lnTo>
                    <a:pt x="1205600" y="147608"/>
                  </a:lnTo>
                  <a:lnTo>
                    <a:pt x="1160176" y="130007"/>
                  </a:lnTo>
                  <a:lnTo>
                    <a:pt x="1114525" y="113523"/>
                  </a:lnTo>
                  <a:lnTo>
                    <a:pt x="1068647" y="98157"/>
                  </a:lnTo>
                  <a:lnTo>
                    <a:pt x="1022541" y="83908"/>
                  </a:lnTo>
                  <a:lnTo>
                    <a:pt x="976206" y="70776"/>
                  </a:lnTo>
                  <a:lnTo>
                    <a:pt x="929641" y="58761"/>
                  </a:lnTo>
                  <a:lnTo>
                    <a:pt x="882845" y="47863"/>
                  </a:lnTo>
                  <a:lnTo>
                    <a:pt x="835818" y="38081"/>
                  </a:lnTo>
                  <a:lnTo>
                    <a:pt x="788558" y="29416"/>
                  </a:lnTo>
                  <a:lnTo>
                    <a:pt x="741064" y="21867"/>
                  </a:lnTo>
                  <a:lnTo>
                    <a:pt x="693336" y="15434"/>
                  </a:lnTo>
                  <a:lnTo>
                    <a:pt x="645372" y="10116"/>
                  </a:lnTo>
                  <a:lnTo>
                    <a:pt x="597172" y="5914"/>
                  </a:lnTo>
                  <a:lnTo>
                    <a:pt x="548735" y="2827"/>
                  </a:lnTo>
                  <a:lnTo>
                    <a:pt x="500059" y="856"/>
                  </a:lnTo>
                  <a:lnTo>
                    <a:pt x="45114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494280" y="4277099"/>
              <a:ext cx="1647825" cy="2202815"/>
            </a:xfrm>
            <a:custGeom>
              <a:avLst/>
              <a:gdLst/>
              <a:ahLst/>
              <a:cxnLst/>
              <a:rect l="l" t="t" r="r" b="b"/>
              <a:pathLst>
                <a:path w="1647825" h="2202815">
                  <a:moveTo>
                    <a:pt x="410123" y="2202619"/>
                  </a:moveTo>
                  <a:lnTo>
                    <a:pt x="0" y="42434"/>
                  </a:lnTo>
                  <a:lnTo>
                    <a:pt x="51108" y="33264"/>
                  </a:lnTo>
                  <a:lnTo>
                    <a:pt x="101969" y="25207"/>
                  </a:lnTo>
                  <a:lnTo>
                    <a:pt x="152583" y="18264"/>
                  </a:lnTo>
                  <a:lnTo>
                    <a:pt x="202952" y="12435"/>
                  </a:lnTo>
                  <a:lnTo>
                    <a:pt x="253076" y="7720"/>
                  </a:lnTo>
                  <a:lnTo>
                    <a:pt x="302956" y="4118"/>
                  </a:lnTo>
                  <a:lnTo>
                    <a:pt x="352594" y="1631"/>
                  </a:lnTo>
                  <a:lnTo>
                    <a:pt x="401990" y="258"/>
                  </a:lnTo>
                  <a:lnTo>
                    <a:pt x="451144" y="0"/>
                  </a:lnTo>
                  <a:lnTo>
                    <a:pt x="500059" y="856"/>
                  </a:lnTo>
                  <a:lnTo>
                    <a:pt x="548735" y="2827"/>
                  </a:lnTo>
                  <a:lnTo>
                    <a:pt x="597172" y="5914"/>
                  </a:lnTo>
                  <a:lnTo>
                    <a:pt x="645372" y="10116"/>
                  </a:lnTo>
                  <a:lnTo>
                    <a:pt x="693336" y="15434"/>
                  </a:lnTo>
                  <a:lnTo>
                    <a:pt x="741064" y="21867"/>
                  </a:lnTo>
                  <a:lnTo>
                    <a:pt x="788558" y="29416"/>
                  </a:lnTo>
                  <a:lnTo>
                    <a:pt x="835818" y="38081"/>
                  </a:lnTo>
                  <a:lnTo>
                    <a:pt x="882845" y="47863"/>
                  </a:lnTo>
                  <a:lnTo>
                    <a:pt x="929641" y="58761"/>
                  </a:lnTo>
                  <a:lnTo>
                    <a:pt x="976206" y="70776"/>
                  </a:lnTo>
                  <a:lnTo>
                    <a:pt x="1022541" y="83908"/>
                  </a:lnTo>
                  <a:lnTo>
                    <a:pt x="1068647" y="98157"/>
                  </a:lnTo>
                  <a:lnTo>
                    <a:pt x="1114525" y="113523"/>
                  </a:lnTo>
                  <a:lnTo>
                    <a:pt x="1160176" y="130007"/>
                  </a:lnTo>
                  <a:lnTo>
                    <a:pt x="1205600" y="147608"/>
                  </a:lnTo>
                  <a:lnTo>
                    <a:pt x="1250799" y="166327"/>
                  </a:lnTo>
                  <a:lnTo>
                    <a:pt x="1295774" y="186165"/>
                  </a:lnTo>
                  <a:lnTo>
                    <a:pt x="1340525" y="207120"/>
                  </a:lnTo>
                  <a:lnTo>
                    <a:pt x="1385054" y="229194"/>
                  </a:lnTo>
                  <a:lnTo>
                    <a:pt x="1429361" y="252386"/>
                  </a:lnTo>
                  <a:lnTo>
                    <a:pt x="1473447" y="276698"/>
                  </a:lnTo>
                  <a:lnTo>
                    <a:pt x="1517314" y="302128"/>
                  </a:lnTo>
                  <a:lnTo>
                    <a:pt x="1560961" y="328678"/>
                  </a:lnTo>
                  <a:lnTo>
                    <a:pt x="1604391" y="356347"/>
                  </a:lnTo>
                  <a:lnTo>
                    <a:pt x="1647604" y="385135"/>
                  </a:lnTo>
                  <a:lnTo>
                    <a:pt x="410123" y="220261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9381781" y="4319533"/>
              <a:ext cx="523240" cy="2160270"/>
            </a:xfrm>
            <a:custGeom>
              <a:avLst/>
              <a:gdLst/>
              <a:ahLst/>
              <a:cxnLst/>
              <a:rect l="l" t="t" r="r" b="b"/>
              <a:pathLst>
                <a:path w="523240" h="2160270">
                  <a:moveTo>
                    <a:pt x="112499" y="0"/>
                  </a:moveTo>
                  <a:lnTo>
                    <a:pt x="85808" y="5299"/>
                  </a:lnTo>
                  <a:lnTo>
                    <a:pt x="56112" y="11582"/>
                  </a:lnTo>
                  <a:lnTo>
                    <a:pt x="26484" y="18180"/>
                  </a:lnTo>
                  <a:lnTo>
                    <a:pt x="0" y="24428"/>
                  </a:lnTo>
                  <a:lnTo>
                    <a:pt x="522622" y="2160185"/>
                  </a:lnTo>
                  <a:lnTo>
                    <a:pt x="11249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381781" y="4319533"/>
              <a:ext cx="523240" cy="2160270"/>
            </a:xfrm>
            <a:custGeom>
              <a:avLst/>
              <a:gdLst/>
              <a:ahLst/>
              <a:cxnLst/>
              <a:rect l="l" t="t" r="r" b="b"/>
              <a:pathLst>
                <a:path w="523240" h="2160270">
                  <a:moveTo>
                    <a:pt x="522622" y="2160185"/>
                  </a:moveTo>
                  <a:lnTo>
                    <a:pt x="0" y="24428"/>
                  </a:lnTo>
                  <a:lnTo>
                    <a:pt x="26484" y="18180"/>
                  </a:lnTo>
                  <a:lnTo>
                    <a:pt x="56112" y="11582"/>
                  </a:lnTo>
                  <a:lnTo>
                    <a:pt x="85808" y="5299"/>
                  </a:lnTo>
                  <a:lnTo>
                    <a:pt x="112499" y="0"/>
                  </a:lnTo>
                  <a:lnTo>
                    <a:pt x="522622" y="2160185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705469" y="4343962"/>
              <a:ext cx="3452495" cy="4335145"/>
            </a:xfrm>
            <a:custGeom>
              <a:avLst/>
              <a:gdLst/>
              <a:ahLst/>
              <a:cxnLst/>
              <a:rect l="l" t="t" r="r" b="b"/>
              <a:pathLst>
                <a:path w="3452495" h="4335145">
                  <a:moveTo>
                    <a:pt x="1676311" y="0"/>
                  </a:moveTo>
                  <a:lnTo>
                    <a:pt x="1625736" y="12926"/>
                  </a:lnTo>
                  <a:lnTo>
                    <a:pt x="1576139" y="26725"/>
                  </a:lnTo>
                  <a:lnTo>
                    <a:pt x="1527453" y="41429"/>
                  </a:lnTo>
                  <a:lnTo>
                    <a:pt x="1479607" y="57069"/>
                  </a:lnTo>
                  <a:lnTo>
                    <a:pt x="1432531" y="73676"/>
                  </a:lnTo>
                  <a:lnTo>
                    <a:pt x="1386156" y="91281"/>
                  </a:lnTo>
                  <a:lnTo>
                    <a:pt x="1340413" y="109916"/>
                  </a:lnTo>
                  <a:lnTo>
                    <a:pt x="1295231" y="129612"/>
                  </a:lnTo>
                  <a:lnTo>
                    <a:pt x="1250542" y="150401"/>
                  </a:lnTo>
                  <a:lnTo>
                    <a:pt x="1206275" y="172313"/>
                  </a:lnTo>
                  <a:lnTo>
                    <a:pt x="1162360" y="195380"/>
                  </a:lnTo>
                  <a:lnTo>
                    <a:pt x="1118729" y="219634"/>
                  </a:lnTo>
                  <a:lnTo>
                    <a:pt x="1075311" y="245106"/>
                  </a:lnTo>
                  <a:lnTo>
                    <a:pt x="1032037" y="271827"/>
                  </a:lnTo>
                  <a:lnTo>
                    <a:pt x="988838" y="299828"/>
                  </a:lnTo>
                  <a:lnTo>
                    <a:pt x="945643" y="329141"/>
                  </a:lnTo>
                  <a:lnTo>
                    <a:pt x="906133" y="357187"/>
                  </a:lnTo>
                  <a:lnTo>
                    <a:pt x="867425" y="385942"/>
                  </a:lnTo>
                  <a:lnTo>
                    <a:pt x="829524" y="415389"/>
                  </a:lnTo>
                  <a:lnTo>
                    <a:pt x="792430" y="445514"/>
                  </a:lnTo>
                  <a:lnTo>
                    <a:pt x="756147" y="476303"/>
                  </a:lnTo>
                  <a:lnTo>
                    <a:pt x="720678" y="507740"/>
                  </a:lnTo>
                  <a:lnTo>
                    <a:pt x="686025" y="539810"/>
                  </a:lnTo>
                  <a:lnTo>
                    <a:pt x="652190" y="572499"/>
                  </a:lnTo>
                  <a:lnTo>
                    <a:pt x="619178" y="605791"/>
                  </a:lnTo>
                  <a:lnTo>
                    <a:pt x="586990" y="639672"/>
                  </a:lnTo>
                  <a:lnTo>
                    <a:pt x="555628" y="674126"/>
                  </a:lnTo>
                  <a:lnTo>
                    <a:pt x="525097" y="709140"/>
                  </a:lnTo>
                  <a:lnTo>
                    <a:pt x="495398" y="744696"/>
                  </a:lnTo>
                  <a:lnTo>
                    <a:pt x="466534" y="780782"/>
                  </a:lnTo>
                  <a:lnTo>
                    <a:pt x="438508" y="817382"/>
                  </a:lnTo>
                  <a:lnTo>
                    <a:pt x="411322" y="854480"/>
                  </a:lnTo>
                  <a:lnTo>
                    <a:pt x="384980" y="892063"/>
                  </a:lnTo>
                  <a:lnTo>
                    <a:pt x="359484" y="930115"/>
                  </a:lnTo>
                  <a:lnTo>
                    <a:pt x="334836" y="968621"/>
                  </a:lnTo>
                  <a:lnTo>
                    <a:pt x="311040" y="1007566"/>
                  </a:lnTo>
                  <a:lnTo>
                    <a:pt x="288097" y="1046936"/>
                  </a:lnTo>
                  <a:lnTo>
                    <a:pt x="266012" y="1086714"/>
                  </a:lnTo>
                  <a:lnTo>
                    <a:pt x="244785" y="1126888"/>
                  </a:lnTo>
                  <a:lnTo>
                    <a:pt x="224421" y="1167441"/>
                  </a:lnTo>
                  <a:lnTo>
                    <a:pt x="204922" y="1208358"/>
                  </a:lnTo>
                  <a:lnTo>
                    <a:pt x="186290" y="1249625"/>
                  </a:lnTo>
                  <a:lnTo>
                    <a:pt x="168529" y="1291227"/>
                  </a:lnTo>
                  <a:lnTo>
                    <a:pt x="151640" y="1333148"/>
                  </a:lnTo>
                  <a:lnTo>
                    <a:pt x="135628" y="1375374"/>
                  </a:lnTo>
                  <a:lnTo>
                    <a:pt x="120493" y="1417891"/>
                  </a:lnTo>
                  <a:lnTo>
                    <a:pt x="106240" y="1460682"/>
                  </a:lnTo>
                  <a:lnTo>
                    <a:pt x="92870" y="1503733"/>
                  </a:lnTo>
                  <a:lnTo>
                    <a:pt x="80387" y="1547030"/>
                  </a:lnTo>
                  <a:lnTo>
                    <a:pt x="68793" y="1590556"/>
                  </a:lnTo>
                  <a:lnTo>
                    <a:pt x="58090" y="1634298"/>
                  </a:lnTo>
                  <a:lnTo>
                    <a:pt x="48282" y="1678240"/>
                  </a:lnTo>
                  <a:lnTo>
                    <a:pt x="39372" y="1722368"/>
                  </a:lnTo>
                  <a:lnTo>
                    <a:pt x="31361" y="1766665"/>
                  </a:lnTo>
                  <a:lnTo>
                    <a:pt x="24254" y="1811119"/>
                  </a:lnTo>
                  <a:lnTo>
                    <a:pt x="18051" y="1855713"/>
                  </a:lnTo>
                  <a:lnTo>
                    <a:pt x="12757" y="1900433"/>
                  </a:lnTo>
                  <a:lnTo>
                    <a:pt x="8373" y="1945263"/>
                  </a:lnTo>
                  <a:lnTo>
                    <a:pt x="4903" y="1990189"/>
                  </a:lnTo>
                  <a:lnTo>
                    <a:pt x="2348" y="2035196"/>
                  </a:lnTo>
                  <a:lnTo>
                    <a:pt x="713" y="2080269"/>
                  </a:lnTo>
                  <a:lnTo>
                    <a:pt x="0" y="2125393"/>
                  </a:lnTo>
                  <a:lnTo>
                    <a:pt x="210" y="2170553"/>
                  </a:lnTo>
                  <a:lnTo>
                    <a:pt x="1348" y="2215734"/>
                  </a:lnTo>
                  <a:lnTo>
                    <a:pt x="3415" y="2260921"/>
                  </a:lnTo>
                  <a:lnTo>
                    <a:pt x="6414" y="2306100"/>
                  </a:lnTo>
                  <a:lnTo>
                    <a:pt x="10349" y="2351254"/>
                  </a:lnTo>
                  <a:lnTo>
                    <a:pt x="15221" y="2396370"/>
                  </a:lnTo>
                  <a:lnTo>
                    <a:pt x="21034" y="2441433"/>
                  </a:lnTo>
                  <a:lnTo>
                    <a:pt x="27790" y="2486427"/>
                  </a:lnTo>
                  <a:lnTo>
                    <a:pt x="35492" y="2531338"/>
                  </a:lnTo>
                  <a:lnTo>
                    <a:pt x="44142" y="2576150"/>
                  </a:lnTo>
                  <a:lnTo>
                    <a:pt x="53744" y="2620849"/>
                  </a:lnTo>
                  <a:lnTo>
                    <a:pt x="64300" y="2665420"/>
                  </a:lnTo>
                  <a:lnTo>
                    <a:pt x="75812" y="2709848"/>
                  </a:lnTo>
                  <a:lnTo>
                    <a:pt x="88283" y="2754118"/>
                  </a:lnTo>
                  <a:lnTo>
                    <a:pt x="101717" y="2798214"/>
                  </a:lnTo>
                  <a:lnTo>
                    <a:pt x="116116" y="2842123"/>
                  </a:lnTo>
                  <a:lnTo>
                    <a:pt x="131482" y="2885829"/>
                  </a:lnTo>
                  <a:lnTo>
                    <a:pt x="147818" y="2929317"/>
                  </a:lnTo>
                  <a:lnTo>
                    <a:pt x="165127" y="2972572"/>
                  </a:lnTo>
                  <a:lnTo>
                    <a:pt x="183411" y="3015579"/>
                  </a:lnTo>
                  <a:lnTo>
                    <a:pt x="202674" y="3058324"/>
                  </a:lnTo>
                  <a:lnTo>
                    <a:pt x="222918" y="3100792"/>
                  </a:lnTo>
                  <a:lnTo>
                    <a:pt x="244146" y="3142967"/>
                  </a:lnTo>
                  <a:lnTo>
                    <a:pt x="266360" y="3184834"/>
                  </a:lnTo>
                  <a:lnTo>
                    <a:pt x="289562" y="3226379"/>
                  </a:lnTo>
                  <a:lnTo>
                    <a:pt x="313757" y="3267587"/>
                  </a:lnTo>
                  <a:lnTo>
                    <a:pt x="338946" y="3308443"/>
                  </a:lnTo>
                  <a:lnTo>
                    <a:pt x="365133" y="3348931"/>
                  </a:lnTo>
                  <a:lnTo>
                    <a:pt x="392319" y="3389038"/>
                  </a:lnTo>
                  <a:lnTo>
                    <a:pt x="420365" y="3428548"/>
                  </a:lnTo>
                  <a:lnTo>
                    <a:pt x="449119" y="3467255"/>
                  </a:lnTo>
                  <a:lnTo>
                    <a:pt x="478567" y="3505157"/>
                  </a:lnTo>
                  <a:lnTo>
                    <a:pt x="508692" y="3542250"/>
                  </a:lnTo>
                  <a:lnTo>
                    <a:pt x="539481" y="3578533"/>
                  </a:lnTo>
                  <a:lnTo>
                    <a:pt x="570918" y="3614003"/>
                  </a:lnTo>
                  <a:lnTo>
                    <a:pt x="602988" y="3648656"/>
                  </a:lnTo>
                  <a:lnTo>
                    <a:pt x="635677" y="3682490"/>
                  </a:lnTo>
                  <a:lnTo>
                    <a:pt x="668969" y="3715502"/>
                  </a:lnTo>
                  <a:lnTo>
                    <a:pt x="702850" y="3747691"/>
                  </a:lnTo>
                  <a:lnTo>
                    <a:pt x="737304" y="3779052"/>
                  </a:lnTo>
                  <a:lnTo>
                    <a:pt x="772317" y="3809583"/>
                  </a:lnTo>
                  <a:lnTo>
                    <a:pt x="807874" y="3839282"/>
                  </a:lnTo>
                  <a:lnTo>
                    <a:pt x="843960" y="3868146"/>
                  </a:lnTo>
                  <a:lnTo>
                    <a:pt x="880560" y="3896172"/>
                  </a:lnTo>
                  <a:lnTo>
                    <a:pt x="917658" y="3923358"/>
                  </a:lnTo>
                  <a:lnTo>
                    <a:pt x="955241" y="3949700"/>
                  </a:lnTo>
                  <a:lnTo>
                    <a:pt x="993293" y="3975197"/>
                  </a:lnTo>
                  <a:lnTo>
                    <a:pt x="1031799" y="3999844"/>
                  </a:lnTo>
                  <a:lnTo>
                    <a:pt x="1070744" y="4023641"/>
                  </a:lnTo>
                  <a:lnTo>
                    <a:pt x="1110113" y="4046583"/>
                  </a:lnTo>
                  <a:lnTo>
                    <a:pt x="1149892" y="4068669"/>
                  </a:lnTo>
                  <a:lnTo>
                    <a:pt x="1190066" y="4089895"/>
                  </a:lnTo>
                  <a:lnTo>
                    <a:pt x="1230618" y="4110259"/>
                  </a:lnTo>
                  <a:lnTo>
                    <a:pt x="1271536" y="4129758"/>
                  </a:lnTo>
                  <a:lnTo>
                    <a:pt x="1312803" y="4148390"/>
                  </a:lnTo>
                  <a:lnTo>
                    <a:pt x="1354404" y="4166151"/>
                  </a:lnTo>
                  <a:lnTo>
                    <a:pt x="1396326" y="4183040"/>
                  </a:lnTo>
                  <a:lnTo>
                    <a:pt x="1438552" y="4199053"/>
                  </a:lnTo>
                  <a:lnTo>
                    <a:pt x="1481069" y="4214187"/>
                  </a:lnTo>
                  <a:lnTo>
                    <a:pt x="1523860" y="4228441"/>
                  </a:lnTo>
                  <a:lnTo>
                    <a:pt x="1566911" y="4241810"/>
                  </a:lnTo>
                  <a:lnTo>
                    <a:pt x="1610207" y="4254294"/>
                  </a:lnTo>
                  <a:lnTo>
                    <a:pt x="1653734" y="4265888"/>
                  </a:lnTo>
                  <a:lnTo>
                    <a:pt x="1697476" y="4276590"/>
                  </a:lnTo>
                  <a:lnTo>
                    <a:pt x="1741418" y="4286398"/>
                  </a:lnTo>
                  <a:lnTo>
                    <a:pt x="1785545" y="4295308"/>
                  </a:lnTo>
                  <a:lnTo>
                    <a:pt x="1829843" y="4303319"/>
                  </a:lnTo>
                  <a:lnTo>
                    <a:pt x="1874297" y="4310427"/>
                  </a:lnTo>
                  <a:lnTo>
                    <a:pt x="1918891" y="4316629"/>
                  </a:lnTo>
                  <a:lnTo>
                    <a:pt x="1963610" y="4321924"/>
                  </a:lnTo>
                  <a:lnTo>
                    <a:pt x="2008441" y="4326307"/>
                  </a:lnTo>
                  <a:lnTo>
                    <a:pt x="2053367" y="4329778"/>
                  </a:lnTo>
                  <a:lnTo>
                    <a:pt x="2098374" y="4332332"/>
                  </a:lnTo>
                  <a:lnTo>
                    <a:pt x="2143447" y="4333967"/>
                  </a:lnTo>
                  <a:lnTo>
                    <a:pt x="2188571" y="4334681"/>
                  </a:lnTo>
                  <a:lnTo>
                    <a:pt x="2233731" y="4334470"/>
                  </a:lnTo>
                  <a:lnTo>
                    <a:pt x="2278912" y="4333333"/>
                  </a:lnTo>
                  <a:lnTo>
                    <a:pt x="2324099" y="4331266"/>
                  </a:lnTo>
                  <a:lnTo>
                    <a:pt x="2369277" y="4328266"/>
                  </a:lnTo>
                  <a:lnTo>
                    <a:pt x="2414432" y="4324331"/>
                  </a:lnTo>
                  <a:lnTo>
                    <a:pt x="2459548" y="4319459"/>
                  </a:lnTo>
                  <a:lnTo>
                    <a:pt x="2504611" y="4313646"/>
                  </a:lnTo>
                  <a:lnTo>
                    <a:pt x="2549605" y="4306890"/>
                  </a:lnTo>
                  <a:lnTo>
                    <a:pt x="2594516" y="4299188"/>
                  </a:lnTo>
                  <a:lnTo>
                    <a:pt x="2639328" y="4290538"/>
                  </a:lnTo>
                  <a:lnTo>
                    <a:pt x="2684027" y="4280936"/>
                  </a:lnTo>
                  <a:lnTo>
                    <a:pt x="2728598" y="4270381"/>
                  </a:lnTo>
                  <a:lnTo>
                    <a:pt x="2773026" y="4258868"/>
                  </a:lnTo>
                  <a:lnTo>
                    <a:pt x="2817295" y="4246397"/>
                  </a:lnTo>
                  <a:lnTo>
                    <a:pt x="2861392" y="4232963"/>
                  </a:lnTo>
                  <a:lnTo>
                    <a:pt x="2905301" y="4218565"/>
                  </a:lnTo>
                  <a:lnTo>
                    <a:pt x="2949006" y="4203199"/>
                  </a:lnTo>
                  <a:lnTo>
                    <a:pt x="2992494" y="4186862"/>
                  </a:lnTo>
                  <a:lnTo>
                    <a:pt x="3035750" y="4169553"/>
                  </a:lnTo>
                  <a:lnTo>
                    <a:pt x="3078757" y="4151269"/>
                  </a:lnTo>
                  <a:lnTo>
                    <a:pt x="3121502" y="4132006"/>
                  </a:lnTo>
                  <a:lnTo>
                    <a:pt x="3163970" y="4111762"/>
                  </a:lnTo>
                  <a:lnTo>
                    <a:pt x="3206144" y="4090535"/>
                  </a:lnTo>
                  <a:lnTo>
                    <a:pt x="3248012" y="4068321"/>
                  </a:lnTo>
                  <a:lnTo>
                    <a:pt x="3289557" y="4045118"/>
                  </a:lnTo>
                  <a:lnTo>
                    <a:pt x="3330765" y="4020923"/>
                  </a:lnTo>
                  <a:lnTo>
                    <a:pt x="3371621" y="3995734"/>
                  </a:lnTo>
                  <a:lnTo>
                    <a:pt x="3412109" y="3969547"/>
                  </a:lnTo>
                  <a:lnTo>
                    <a:pt x="3452215" y="3942361"/>
                  </a:lnTo>
                  <a:lnTo>
                    <a:pt x="2198934" y="2135756"/>
                  </a:lnTo>
                  <a:lnTo>
                    <a:pt x="167631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705469" y="4343962"/>
              <a:ext cx="3452495" cy="4335145"/>
            </a:xfrm>
            <a:custGeom>
              <a:avLst/>
              <a:gdLst/>
              <a:ahLst/>
              <a:cxnLst/>
              <a:rect l="l" t="t" r="r" b="b"/>
              <a:pathLst>
                <a:path w="3452495" h="4335145">
                  <a:moveTo>
                    <a:pt x="2198934" y="2135756"/>
                  </a:moveTo>
                  <a:lnTo>
                    <a:pt x="3452215" y="3942361"/>
                  </a:lnTo>
                  <a:lnTo>
                    <a:pt x="3412109" y="3969547"/>
                  </a:lnTo>
                  <a:lnTo>
                    <a:pt x="3371621" y="3995734"/>
                  </a:lnTo>
                  <a:lnTo>
                    <a:pt x="3330765" y="4020923"/>
                  </a:lnTo>
                  <a:lnTo>
                    <a:pt x="3289557" y="4045118"/>
                  </a:lnTo>
                  <a:lnTo>
                    <a:pt x="3248012" y="4068321"/>
                  </a:lnTo>
                  <a:lnTo>
                    <a:pt x="3206144" y="4090535"/>
                  </a:lnTo>
                  <a:lnTo>
                    <a:pt x="3163970" y="4111762"/>
                  </a:lnTo>
                  <a:lnTo>
                    <a:pt x="3121502" y="4132006"/>
                  </a:lnTo>
                  <a:lnTo>
                    <a:pt x="3078757" y="4151269"/>
                  </a:lnTo>
                  <a:lnTo>
                    <a:pt x="3035750" y="4169553"/>
                  </a:lnTo>
                  <a:lnTo>
                    <a:pt x="2992494" y="4186862"/>
                  </a:lnTo>
                  <a:lnTo>
                    <a:pt x="2949006" y="4203199"/>
                  </a:lnTo>
                  <a:lnTo>
                    <a:pt x="2905301" y="4218565"/>
                  </a:lnTo>
                  <a:lnTo>
                    <a:pt x="2861392" y="4232963"/>
                  </a:lnTo>
                  <a:lnTo>
                    <a:pt x="2817295" y="4246397"/>
                  </a:lnTo>
                  <a:lnTo>
                    <a:pt x="2773026" y="4258868"/>
                  </a:lnTo>
                  <a:lnTo>
                    <a:pt x="2728598" y="4270381"/>
                  </a:lnTo>
                  <a:lnTo>
                    <a:pt x="2684027" y="4280936"/>
                  </a:lnTo>
                  <a:lnTo>
                    <a:pt x="2639328" y="4290538"/>
                  </a:lnTo>
                  <a:lnTo>
                    <a:pt x="2594516" y="4299188"/>
                  </a:lnTo>
                  <a:lnTo>
                    <a:pt x="2549605" y="4306890"/>
                  </a:lnTo>
                  <a:lnTo>
                    <a:pt x="2504611" y="4313646"/>
                  </a:lnTo>
                  <a:lnTo>
                    <a:pt x="2459548" y="4319459"/>
                  </a:lnTo>
                  <a:lnTo>
                    <a:pt x="2414432" y="4324331"/>
                  </a:lnTo>
                  <a:lnTo>
                    <a:pt x="2369277" y="4328266"/>
                  </a:lnTo>
                  <a:lnTo>
                    <a:pt x="2324099" y="4331266"/>
                  </a:lnTo>
                  <a:lnTo>
                    <a:pt x="2278912" y="4333333"/>
                  </a:lnTo>
                  <a:lnTo>
                    <a:pt x="2233731" y="4334470"/>
                  </a:lnTo>
                  <a:lnTo>
                    <a:pt x="2188571" y="4334681"/>
                  </a:lnTo>
                  <a:lnTo>
                    <a:pt x="2143447" y="4333967"/>
                  </a:lnTo>
                  <a:lnTo>
                    <a:pt x="2098374" y="4332332"/>
                  </a:lnTo>
                  <a:lnTo>
                    <a:pt x="2053367" y="4329778"/>
                  </a:lnTo>
                  <a:lnTo>
                    <a:pt x="2008441" y="4326307"/>
                  </a:lnTo>
                  <a:lnTo>
                    <a:pt x="1963610" y="4321924"/>
                  </a:lnTo>
                  <a:lnTo>
                    <a:pt x="1918891" y="4316629"/>
                  </a:lnTo>
                  <a:lnTo>
                    <a:pt x="1874297" y="4310427"/>
                  </a:lnTo>
                  <a:lnTo>
                    <a:pt x="1829843" y="4303319"/>
                  </a:lnTo>
                  <a:lnTo>
                    <a:pt x="1785545" y="4295308"/>
                  </a:lnTo>
                  <a:lnTo>
                    <a:pt x="1741418" y="4286398"/>
                  </a:lnTo>
                  <a:lnTo>
                    <a:pt x="1697476" y="4276590"/>
                  </a:lnTo>
                  <a:lnTo>
                    <a:pt x="1653734" y="4265888"/>
                  </a:lnTo>
                  <a:lnTo>
                    <a:pt x="1610207" y="4254294"/>
                  </a:lnTo>
                  <a:lnTo>
                    <a:pt x="1566911" y="4241810"/>
                  </a:lnTo>
                  <a:lnTo>
                    <a:pt x="1523860" y="4228441"/>
                  </a:lnTo>
                  <a:lnTo>
                    <a:pt x="1481069" y="4214187"/>
                  </a:lnTo>
                  <a:lnTo>
                    <a:pt x="1438552" y="4199053"/>
                  </a:lnTo>
                  <a:lnTo>
                    <a:pt x="1396326" y="4183040"/>
                  </a:lnTo>
                  <a:lnTo>
                    <a:pt x="1354404" y="4166151"/>
                  </a:lnTo>
                  <a:lnTo>
                    <a:pt x="1312803" y="4148390"/>
                  </a:lnTo>
                  <a:lnTo>
                    <a:pt x="1271536" y="4129758"/>
                  </a:lnTo>
                  <a:lnTo>
                    <a:pt x="1230618" y="4110259"/>
                  </a:lnTo>
                  <a:lnTo>
                    <a:pt x="1190066" y="4089895"/>
                  </a:lnTo>
                  <a:lnTo>
                    <a:pt x="1149892" y="4068669"/>
                  </a:lnTo>
                  <a:lnTo>
                    <a:pt x="1110113" y="4046583"/>
                  </a:lnTo>
                  <a:lnTo>
                    <a:pt x="1070744" y="4023641"/>
                  </a:lnTo>
                  <a:lnTo>
                    <a:pt x="1031799" y="3999844"/>
                  </a:lnTo>
                  <a:lnTo>
                    <a:pt x="993293" y="3975197"/>
                  </a:lnTo>
                  <a:lnTo>
                    <a:pt x="955241" y="3949700"/>
                  </a:lnTo>
                  <a:lnTo>
                    <a:pt x="917658" y="3923358"/>
                  </a:lnTo>
                  <a:lnTo>
                    <a:pt x="880560" y="3896172"/>
                  </a:lnTo>
                  <a:lnTo>
                    <a:pt x="843960" y="3868146"/>
                  </a:lnTo>
                  <a:lnTo>
                    <a:pt x="807874" y="3839282"/>
                  </a:lnTo>
                  <a:lnTo>
                    <a:pt x="772317" y="3809583"/>
                  </a:lnTo>
                  <a:lnTo>
                    <a:pt x="737304" y="3779052"/>
                  </a:lnTo>
                  <a:lnTo>
                    <a:pt x="702850" y="3747691"/>
                  </a:lnTo>
                  <a:lnTo>
                    <a:pt x="668969" y="3715502"/>
                  </a:lnTo>
                  <a:lnTo>
                    <a:pt x="635677" y="3682490"/>
                  </a:lnTo>
                  <a:lnTo>
                    <a:pt x="602988" y="3648656"/>
                  </a:lnTo>
                  <a:lnTo>
                    <a:pt x="570918" y="3614003"/>
                  </a:lnTo>
                  <a:lnTo>
                    <a:pt x="539481" y="3578533"/>
                  </a:lnTo>
                  <a:lnTo>
                    <a:pt x="508692" y="3542250"/>
                  </a:lnTo>
                  <a:lnTo>
                    <a:pt x="478567" y="3505157"/>
                  </a:lnTo>
                  <a:lnTo>
                    <a:pt x="449119" y="3467255"/>
                  </a:lnTo>
                  <a:lnTo>
                    <a:pt x="420365" y="3428548"/>
                  </a:lnTo>
                  <a:lnTo>
                    <a:pt x="392319" y="3389038"/>
                  </a:lnTo>
                  <a:lnTo>
                    <a:pt x="365133" y="3348931"/>
                  </a:lnTo>
                  <a:lnTo>
                    <a:pt x="338946" y="3308443"/>
                  </a:lnTo>
                  <a:lnTo>
                    <a:pt x="313757" y="3267587"/>
                  </a:lnTo>
                  <a:lnTo>
                    <a:pt x="289562" y="3226379"/>
                  </a:lnTo>
                  <a:lnTo>
                    <a:pt x="266360" y="3184834"/>
                  </a:lnTo>
                  <a:lnTo>
                    <a:pt x="244146" y="3142967"/>
                  </a:lnTo>
                  <a:lnTo>
                    <a:pt x="222918" y="3100792"/>
                  </a:lnTo>
                  <a:lnTo>
                    <a:pt x="202674" y="3058324"/>
                  </a:lnTo>
                  <a:lnTo>
                    <a:pt x="183411" y="3015579"/>
                  </a:lnTo>
                  <a:lnTo>
                    <a:pt x="165127" y="2972572"/>
                  </a:lnTo>
                  <a:lnTo>
                    <a:pt x="147818" y="2929317"/>
                  </a:lnTo>
                  <a:lnTo>
                    <a:pt x="131482" y="2885829"/>
                  </a:lnTo>
                  <a:lnTo>
                    <a:pt x="116116" y="2842123"/>
                  </a:lnTo>
                  <a:lnTo>
                    <a:pt x="101717" y="2798214"/>
                  </a:lnTo>
                  <a:lnTo>
                    <a:pt x="88283" y="2754118"/>
                  </a:lnTo>
                  <a:lnTo>
                    <a:pt x="75812" y="2709848"/>
                  </a:lnTo>
                  <a:lnTo>
                    <a:pt x="64300" y="2665420"/>
                  </a:lnTo>
                  <a:lnTo>
                    <a:pt x="53744" y="2620849"/>
                  </a:lnTo>
                  <a:lnTo>
                    <a:pt x="44142" y="2576150"/>
                  </a:lnTo>
                  <a:lnTo>
                    <a:pt x="35492" y="2531338"/>
                  </a:lnTo>
                  <a:lnTo>
                    <a:pt x="27790" y="2486427"/>
                  </a:lnTo>
                  <a:lnTo>
                    <a:pt x="21034" y="2441433"/>
                  </a:lnTo>
                  <a:lnTo>
                    <a:pt x="15221" y="2396370"/>
                  </a:lnTo>
                  <a:lnTo>
                    <a:pt x="10349" y="2351254"/>
                  </a:lnTo>
                  <a:lnTo>
                    <a:pt x="6414" y="2306100"/>
                  </a:lnTo>
                  <a:lnTo>
                    <a:pt x="3415" y="2260921"/>
                  </a:lnTo>
                  <a:lnTo>
                    <a:pt x="1348" y="2215734"/>
                  </a:lnTo>
                  <a:lnTo>
                    <a:pt x="210" y="2170553"/>
                  </a:lnTo>
                  <a:lnTo>
                    <a:pt x="0" y="2125393"/>
                  </a:lnTo>
                  <a:lnTo>
                    <a:pt x="713" y="2080269"/>
                  </a:lnTo>
                  <a:lnTo>
                    <a:pt x="2348" y="2035196"/>
                  </a:lnTo>
                  <a:lnTo>
                    <a:pt x="4903" y="1990189"/>
                  </a:lnTo>
                  <a:lnTo>
                    <a:pt x="8373" y="1945263"/>
                  </a:lnTo>
                  <a:lnTo>
                    <a:pt x="12757" y="1900433"/>
                  </a:lnTo>
                  <a:lnTo>
                    <a:pt x="18051" y="1855713"/>
                  </a:lnTo>
                  <a:lnTo>
                    <a:pt x="24254" y="1811119"/>
                  </a:lnTo>
                  <a:lnTo>
                    <a:pt x="31361" y="1766665"/>
                  </a:lnTo>
                  <a:lnTo>
                    <a:pt x="39372" y="1722368"/>
                  </a:lnTo>
                  <a:lnTo>
                    <a:pt x="48282" y="1678240"/>
                  </a:lnTo>
                  <a:lnTo>
                    <a:pt x="58090" y="1634298"/>
                  </a:lnTo>
                  <a:lnTo>
                    <a:pt x="68793" y="1590556"/>
                  </a:lnTo>
                  <a:lnTo>
                    <a:pt x="80387" y="1547030"/>
                  </a:lnTo>
                  <a:lnTo>
                    <a:pt x="92870" y="1503733"/>
                  </a:lnTo>
                  <a:lnTo>
                    <a:pt x="106240" y="1460682"/>
                  </a:lnTo>
                  <a:lnTo>
                    <a:pt x="120493" y="1417891"/>
                  </a:lnTo>
                  <a:lnTo>
                    <a:pt x="135628" y="1375374"/>
                  </a:lnTo>
                  <a:lnTo>
                    <a:pt x="151640" y="1333148"/>
                  </a:lnTo>
                  <a:lnTo>
                    <a:pt x="168529" y="1291227"/>
                  </a:lnTo>
                  <a:lnTo>
                    <a:pt x="186290" y="1249625"/>
                  </a:lnTo>
                  <a:lnTo>
                    <a:pt x="204922" y="1208358"/>
                  </a:lnTo>
                  <a:lnTo>
                    <a:pt x="224421" y="1167441"/>
                  </a:lnTo>
                  <a:lnTo>
                    <a:pt x="244785" y="1126888"/>
                  </a:lnTo>
                  <a:lnTo>
                    <a:pt x="266012" y="1086714"/>
                  </a:lnTo>
                  <a:lnTo>
                    <a:pt x="288097" y="1046936"/>
                  </a:lnTo>
                  <a:lnTo>
                    <a:pt x="311040" y="1007566"/>
                  </a:lnTo>
                  <a:lnTo>
                    <a:pt x="334836" y="968621"/>
                  </a:lnTo>
                  <a:lnTo>
                    <a:pt x="359484" y="930115"/>
                  </a:lnTo>
                  <a:lnTo>
                    <a:pt x="384980" y="892063"/>
                  </a:lnTo>
                  <a:lnTo>
                    <a:pt x="411322" y="854480"/>
                  </a:lnTo>
                  <a:lnTo>
                    <a:pt x="438508" y="817382"/>
                  </a:lnTo>
                  <a:lnTo>
                    <a:pt x="466534" y="780782"/>
                  </a:lnTo>
                  <a:lnTo>
                    <a:pt x="495398" y="744696"/>
                  </a:lnTo>
                  <a:lnTo>
                    <a:pt x="525097" y="709140"/>
                  </a:lnTo>
                  <a:lnTo>
                    <a:pt x="555628" y="674126"/>
                  </a:lnTo>
                  <a:lnTo>
                    <a:pt x="586990" y="639672"/>
                  </a:lnTo>
                  <a:lnTo>
                    <a:pt x="619178" y="605791"/>
                  </a:lnTo>
                  <a:lnTo>
                    <a:pt x="652190" y="572499"/>
                  </a:lnTo>
                  <a:lnTo>
                    <a:pt x="686025" y="539810"/>
                  </a:lnTo>
                  <a:lnTo>
                    <a:pt x="720678" y="507740"/>
                  </a:lnTo>
                  <a:lnTo>
                    <a:pt x="756147" y="476303"/>
                  </a:lnTo>
                  <a:lnTo>
                    <a:pt x="792430" y="445514"/>
                  </a:lnTo>
                  <a:lnTo>
                    <a:pt x="829524" y="415389"/>
                  </a:lnTo>
                  <a:lnTo>
                    <a:pt x="867425" y="385942"/>
                  </a:lnTo>
                  <a:lnTo>
                    <a:pt x="906133" y="357187"/>
                  </a:lnTo>
                  <a:lnTo>
                    <a:pt x="945643" y="329141"/>
                  </a:lnTo>
                  <a:lnTo>
                    <a:pt x="988838" y="299828"/>
                  </a:lnTo>
                  <a:lnTo>
                    <a:pt x="1032037" y="271827"/>
                  </a:lnTo>
                  <a:lnTo>
                    <a:pt x="1075311" y="245106"/>
                  </a:lnTo>
                  <a:lnTo>
                    <a:pt x="1118729" y="219634"/>
                  </a:lnTo>
                  <a:lnTo>
                    <a:pt x="1162360" y="195380"/>
                  </a:lnTo>
                  <a:lnTo>
                    <a:pt x="1206275" y="172313"/>
                  </a:lnTo>
                  <a:lnTo>
                    <a:pt x="1250542" y="150401"/>
                  </a:lnTo>
                  <a:lnTo>
                    <a:pt x="1295231" y="129612"/>
                  </a:lnTo>
                  <a:lnTo>
                    <a:pt x="1340413" y="109916"/>
                  </a:lnTo>
                  <a:lnTo>
                    <a:pt x="1386156" y="91281"/>
                  </a:lnTo>
                  <a:lnTo>
                    <a:pt x="1432531" y="73676"/>
                  </a:lnTo>
                  <a:lnTo>
                    <a:pt x="1479607" y="57069"/>
                  </a:lnTo>
                  <a:lnTo>
                    <a:pt x="1527453" y="41429"/>
                  </a:lnTo>
                  <a:lnTo>
                    <a:pt x="1576139" y="26725"/>
                  </a:lnTo>
                  <a:lnTo>
                    <a:pt x="1625736" y="12926"/>
                  </a:lnTo>
                  <a:lnTo>
                    <a:pt x="1676311" y="0"/>
                  </a:lnTo>
                  <a:lnTo>
                    <a:pt x="2198934" y="21357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904404" y="6479719"/>
              <a:ext cx="1260475" cy="1807845"/>
            </a:xfrm>
            <a:custGeom>
              <a:avLst/>
              <a:gdLst/>
              <a:ahLst/>
              <a:cxnLst/>
              <a:rect l="l" t="t" r="r" b="b"/>
              <a:pathLst>
                <a:path w="1260475" h="1807845">
                  <a:moveTo>
                    <a:pt x="1253258" y="1806572"/>
                  </a:moveTo>
                  <a:lnTo>
                    <a:pt x="1252246" y="1807292"/>
                  </a:lnTo>
                  <a:lnTo>
                    <a:pt x="1253281" y="1806604"/>
                  </a:lnTo>
                  <a:close/>
                </a:path>
                <a:path w="1260475" h="1807845">
                  <a:moveTo>
                    <a:pt x="0" y="0"/>
                  </a:moveTo>
                  <a:lnTo>
                    <a:pt x="1253258" y="1806572"/>
                  </a:lnTo>
                  <a:lnTo>
                    <a:pt x="1259305" y="1802269"/>
                  </a:lnTo>
                  <a:lnTo>
                    <a:pt x="0" y="0"/>
                  </a:lnTo>
                  <a:close/>
                </a:path>
                <a:path w="1260475" h="1807845">
                  <a:moveTo>
                    <a:pt x="1260263" y="1801587"/>
                  </a:moveTo>
                  <a:lnTo>
                    <a:pt x="1259228" y="1802269"/>
                  </a:lnTo>
                  <a:lnTo>
                    <a:pt x="1260263" y="1801587"/>
                  </a:lnTo>
                  <a:close/>
                </a:path>
              </a:pathLst>
            </a:custGeom>
            <a:solidFill>
              <a:srgbClr val="B8AD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904404" y="6479719"/>
              <a:ext cx="1260475" cy="1807845"/>
            </a:xfrm>
            <a:custGeom>
              <a:avLst/>
              <a:gdLst/>
              <a:ahLst/>
              <a:cxnLst/>
              <a:rect l="l" t="t" r="r" b="b"/>
              <a:pathLst>
                <a:path w="1260475" h="1807845">
                  <a:moveTo>
                    <a:pt x="0" y="0"/>
                  </a:moveTo>
                  <a:lnTo>
                    <a:pt x="1253281" y="1806604"/>
                  </a:lnTo>
                  <a:lnTo>
                    <a:pt x="1252246" y="1807292"/>
                  </a:lnTo>
                  <a:lnTo>
                    <a:pt x="1256254" y="1804441"/>
                  </a:lnTo>
                  <a:lnTo>
                    <a:pt x="1260263" y="1801587"/>
                  </a:lnTo>
                  <a:lnTo>
                    <a:pt x="1259228" y="180226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904404" y="6479719"/>
              <a:ext cx="2181225" cy="868044"/>
            </a:xfrm>
            <a:custGeom>
              <a:avLst/>
              <a:gdLst/>
              <a:ahLst/>
              <a:cxnLst/>
              <a:rect l="l" t="t" r="r" b="b"/>
              <a:pathLst>
                <a:path w="2181225" h="868045">
                  <a:moveTo>
                    <a:pt x="0" y="0"/>
                  </a:moveTo>
                  <a:lnTo>
                    <a:pt x="2020210" y="867952"/>
                  </a:lnTo>
                  <a:lnTo>
                    <a:pt x="2040093" y="820187"/>
                  </a:lnTo>
                  <a:lnTo>
                    <a:pt x="2058771" y="772268"/>
                  </a:lnTo>
                  <a:lnTo>
                    <a:pt x="2076251" y="724164"/>
                  </a:lnTo>
                  <a:lnTo>
                    <a:pt x="2092544" y="675842"/>
                  </a:lnTo>
                  <a:lnTo>
                    <a:pt x="2107657" y="627269"/>
                  </a:lnTo>
                  <a:lnTo>
                    <a:pt x="2121600" y="578413"/>
                  </a:lnTo>
                  <a:lnTo>
                    <a:pt x="2134381" y="529239"/>
                  </a:lnTo>
                  <a:lnTo>
                    <a:pt x="2146011" y="479717"/>
                  </a:lnTo>
                  <a:lnTo>
                    <a:pt x="2156496" y="429812"/>
                  </a:lnTo>
                  <a:lnTo>
                    <a:pt x="2165847" y="379492"/>
                  </a:lnTo>
                  <a:lnTo>
                    <a:pt x="2174071" y="328725"/>
                  </a:lnTo>
                  <a:lnTo>
                    <a:pt x="2181179" y="277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904404" y="6479719"/>
              <a:ext cx="2181225" cy="868044"/>
            </a:xfrm>
            <a:custGeom>
              <a:avLst/>
              <a:gdLst/>
              <a:ahLst/>
              <a:cxnLst/>
              <a:rect l="l" t="t" r="r" b="b"/>
              <a:pathLst>
                <a:path w="2181225" h="868045">
                  <a:moveTo>
                    <a:pt x="0" y="0"/>
                  </a:moveTo>
                  <a:lnTo>
                    <a:pt x="2181179" y="277478"/>
                  </a:lnTo>
                  <a:lnTo>
                    <a:pt x="2174071" y="328725"/>
                  </a:lnTo>
                  <a:lnTo>
                    <a:pt x="2165847" y="379492"/>
                  </a:lnTo>
                  <a:lnTo>
                    <a:pt x="2156496" y="429812"/>
                  </a:lnTo>
                  <a:lnTo>
                    <a:pt x="2146011" y="479717"/>
                  </a:lnTo>
                  <a:lnTo>
                    <a:pt x="2134381" y="529239"/>
                  </a:lnTo>
                  <a:lnTo>
                    <a:pt x="2121600" y="578413"/>
                  </a:lnTo>
                  <a:lnTo>
                    <a:pt x="2107657" y="627269"/>
                  </a:lnTo>
                  <a:lnTo>
                    <a:pt x="2092544" y="675842"/>
                  </a:lnTo>
                  <a:lnTo>
                    <a:pt x="2076251" y="724164"/>
                  </a:lnTo>
                  <a:lnTo>
                    <a:pt x="2058771" y="772268"/>
                  </a:lnTo>
                  <a:lnTo>
                    <a:pt x="2040093" y="820187"/>
                  </a:lnTo>
                  <a:lnTo>
                    <a:pt x="2020210" y="867952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904404" y="5164125"/>
              <a:ext cx="2201545" cy="1593215"/>
            </a:xfrm>
            <a:custGeom>
              <a:avLst/>
              <a:gdLst/>
              <a:ahLst/>
              <a:cxnLst/>
              <a:rect l="l" t="t" r="r" b="b"/>
              <a:pathLst>
                <a:path w="2201545" h="1593215">
                  <a:moveTo>
                    <a:pt x="1761768" y="0"/>
                  </a:moveTo>
                  <a:lnTo>
                    <a:pt x="0" y="1315593"/>
                  </a:lnTo>
                  <a:lnTo>
                    <a:pt x="2181179" y="1593071"/>
                  </a:lnTo>
                  <a:lnTo>
                    <a:pt x="2187251" y="1541155"/>
                  </a:lnTo>
                  <a:lnTo>
                    <a:pt x="2192214" y="1489569"/>
                  </a:lnTo>
                  <a:lnTo>
                    <a:pt x="2196067" y="1438313"/>
                  </a:lnTo>
                  <a:lnTo>
                    <a:pt x="2198809" y="1387383"/>
                  </a:lnTo>
                  <a:lnTo>
                    <a:pt x="2200441" y="1336777"/>
                  </a:lnTo>
                  <a:lnTo>
                    <a:pt x="2200960" y="1286494"/>
                  </a:lnTo>
                  <a:lnTo>
                    <a:pt x="2200368" y="1236530"/>
                  </a:lnTo>
                  <a:lnTo>
                    <a:pt x="2198663" y="1186884"/>
                  </a:lnTo>
                  <a:lnTo>
                    <a:pt x="2195845" y="1137553"/>
                  </a:lnTo>
                  <a:lnTo>
                    <a:pt x="2191912" y="1088534"/>
                  </a:lnTo>
                  <a:lnTo>
                    <a:pt x="2186865" y="1039827"/>
                  </a:lnTo>
                  <a:lnTo>
                    <a:pt x="2180703" y="991428"/>
                  </a:lnTo>
                  <a:lnTo>
                    <a:pt x="2173425" y="943334"/>
                  </a:lnTo>
                  <a:lnTo>
                    <a:pt x="2165030" y="895545"/>
                  </a:lnTo>
                  <a:lnTo>
                    <a:pt x="2155519" y="848057"/>
                  </a:lnTo>
                  <a:lnTo>
                    <a:pt x="2144890" y="800867"/>
                  </a:lnTo>
                  <a:lnTo>
                    <a:pt x="2133143" y="753975"/>
                  </a:lnTo>
                  <a:lnTo>
                    <a:pt x="2120277" y="707378"/>
                  </a:lnTo>
                  <a:lnTo>
                    <a:pt x="2106291" y="661072"/>
                  </a:lnTo>
                  <a:lnTo>
                    <a:pt x="2091185" y="615057"/>
                  </a:lnTo>
                  <a:lnTo>
                    <a:pt x="2074959" y="569329"/>
                  </a:lnTo>
                  <a:lnTo>
                    <a:pt x="2057612" y="523886"/>
                  </a:lnTo>
                  <a:lnTo>
                    <a:pt x="2039143" y="478727"/>
                  </a:lnTo>
                  <a:lnTo>
                    <a:pt x="2019551" y="433848"/>
                  </a:lnTo>
                  <a:lnTo>
                    <a:pt x="1998836" y="389248"/>
                  </a:lnTo>
                  <a:lnTo>
                    <a:pt x="1976998" y="344924"/>
                  </a:lnTo>
                  <a:lnTo>
                    <a:pt x="1954035" y="300874"/>
                  </a:lnTo>
                  <a:lnTo>
                    <a:pt x="1929948" y="257095"/>
                  </a:lnTo>
                  <a:lnTo>
                    <a:pt x="1904735" y="213586"/>
                  </a:lnTo>
                  <a:lnTo>
                    <a:pt x="1878396" y="170344"/>
                  </a:lnTo>
                  <a:lnTo>
                    <a:pt x="1850931" y="127367"/>
                  </a:lnTo>
                  <a:lnTo>
                    <a:pt x="1822338" y="84652"/>
                  </a:lnTo>
                  <a:lnTo>
                    <a:pt x="1792617" y="42197"/>
                  </a:lnTo>
                  <a:lnTo>
                    <a:pt x="176176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904404" y="5164125"/>
              <a:ext cx="2201545" cy="1593215"/>
            </a:xfrm>
            <a:custGeom>
              <a:avLst/>
              <a:gdLst/>
              <a:ahLst/>
              <a:cxnLst/>
              <a:rect l="l" t="t" r="r" b="b"/>
              <a:pathLst>
                <a:path w="2201545" h="1593215">
                  <a:moveTo>
                    <a:pt x="0" y="1315593"/>
                  </a:moveTo>
                  <a:lnTo>
                    <a:pt x="1761768" y="0"/>
                  </a:lnTo>
                  <a:lnTo>
                    <a:pt x="1792617" y="42197"/>
                  </a:lnTo>
                  <a:lnTo>
                    <a:pt x="1822338" y="84652"/>
                  </a:lnTo>
                  <a:lnTo>
                    <a:pt x="1850931" y="127367"/>
                  </a:lnTo>
                  <a:lnTo>
                    <a:pt x="1878396" y="170344"/>
                  </a:lnTo>
                  <a:lnTo>
                    <a:pt x="1904735" y="213586"/>
                  </a:lnTo>
                  <a:lnTo>
                    <a:pt x="1929948" y="257095"/>
                  </a:lnTo>
                  <a:lnTo>
                    <a:pt x="1954035" y="300874"/>
                  </a:lnTo>
                  <a:lnTo>
                    <a:pt x="1976998" y="344924"/>
                  </a:lnTo>
                  <a:lnTo>
                    <a:pt x="1998836" y="389248"/>
                  </a:lnTo>
                  <a:lnTo>
                    <a:pt x="2019551" y="433848"/>
                  </a:lnTo>
                  <a:lnTo>
                    <a:pt x="2039143" y="478727"/>
                  </a:lnTo>
                  <a:lnTo>
                    <a:pt x="2057612" y="523886"/>
                  </a:lnTo>
                  <a:lnTo>
                    <a:pt x="2074959" y="569329"/>
                  </a:lnTo>
                  <a:lnTo>
                    <a:pt x="2091185" y="615057"/>
                  </a:lnTo>
                  <a:lnTo>
                    <a:pt x="2106291" y="661072"/>
                  </a:lnTo>
                  <a:lnTo>
                    <a:pt x="2120277" y="707378"/>
                  </a:lnTo>
                  <a:lnTo>
                    <a:pt x="2133143" y="753975"/>
                  </a:lnTo>
                  <a:lnTo>
                    <a:pt x="2144890" y="800867"/>
                  </a:lnTo>
                  <a:lnTo>
                    <a:pt x="2155519" y="848057"/>
                  </a:lnTo>
                  <a:lnTo>
                    <a:pt x="2165030" y="895545"/>
                  </a:lnTo>
                  <a:lnTo>
                    <a:pt x="2173425" y="943334"/>
                  </a:lnTo>
                  <a:lnTo>
                    <a:pt x="2180703" y="991428"/>
                  </a:lnTo>
                  <a:lnTo>
                    <a:pt x="2186865" y="1039827"/>
                  </a:lnTo>
                  <a:lnTo>
                    <a:pt x="2191912" y="1088534"/>
                  </a:lnTo>
                  <a:lnTo>
                    <a:pt x="2195845" y="1137553"/>
                  </a:lnTo>
                  <a:lnTo>
                    <a:pt x="2198663" y="1186884"/>
                  </a:lnTo>
                  <a:lnTo>
                    <a:pt x="2200368" y="1236530"/>
                  </a:lnTo>
                  <a:lnTo>
                    <a:pt x="2200960" y="1286494"/>
                  </a:lnTo>
                  <a:lnTo>
                    <a:pt x="2200441" y="1336777"/>
                  </a:lnTo>
                  <a:lnTo>
                    <a:pt x="2198809" y="1387383"/>
                  </a:lnTo>
                  <a:lnTo>
                    <a:pt x="2196067" y="1438313"/>
                  </a:lnTo>
                  <a:lnTo>
                    <a:pt x="2192214" y="1489569"/>
                  </a:lnTo>
                  <a:lnTo>
                    <a:pt x="2187251" y="1541155"/>
                  </a:lnTo>
                  <a:lnTo>
                    <a:pt x="2181179" y="1593071"/>
                  </a:lnTo>
                  <a:lnTo>
                    <a:pt x="0" y="131559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904404" y="6479719"/>
              <a:ext cx="2179955" cy="289560"/>
            </a:xfrm>
            <a:custGeom>
              <a:avLst/>
              <a:gdLst/>
              <a:ahLst/>
              <a:cxnLst/>
              <a:rect l="l" t="t" r="r" b="b"/>
              <a:pathLst>
                <a:path w="2179954" h="289559">
                  <a:moveTo>
                    <a:pt x="0" y="0"/>
                  </a:moveTo>
                  <a:lnTo>
                    <a:pt x="2179001" y="289059"/>
                  </a:lnTo>
                  <a:lnTo>
                    <a:pt x="2177249" y="282127"/>
                  </a:lnTo>
                  <a:lnTo>
                    <a:pt x="2178145" y="273550"/>
                  </a:lnTo>
                  <a:lnTo>
                    <a:pt x="2179469" y="266346"/>
                  </a:lnTo>
                  <a:lnTo>
                    <a:pt x="2179001" y="26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904404" y="6479719"/>
              <a:ext cx="2179955" cy="289560"/>
            </a:xfrm>
            <a:custGeom>
              <a:avLst/>
              <a:gdLst/>
              <a:ahLst/>
              <a:cxnLst/>
              <a:rect l="l" t="t" r="r" b="b"/>
              <a:pathLst>
                <a:path w="2179954" h="289559">
                  <a:moveTo>
                    <a:pt x="0" y="0"/>
                  </a:moveTo>
                  <a:lnTo>
                    <a:pt x="2179001" y="263531"/>
                  </a:lnTo>
                  <a:lnTo>
                    <a:pt x="2179469" y="266346"/>
                  </a:lnTo>
                  <a:lnTo>
                    <a:pt x="2178145" y="273550"/>
                  </a:lnTo>
                  <a:lnTo>
                    <a:pt x="2177249" y="282127"/>
                  </a:lnTo>
                  <a:lnTo>
                    <a:pt x="2179001" y="28905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/>
          <p:nvPr/>
        </p:nvSpPr>
        <p:spPr>
          <a:xfrm>
            <a:off x="8737766" y="2406074"/>
            <a:ext cx="3227705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2021–22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b="0">
                <a:latin typeface="Avenir LT 35 Light"/>
                <a:cs typeface="Avenir LT 35 Light"/>
              </a:rPr>
              <a:t>Overall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percentage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faculty: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13.6%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4884176" y="2406074"/>
            <a:ext cx="3227705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2017–18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b="0">
                <a:latin typeface="Avenir LT 35 Light"/>
                <a:cs typeface="Avenir LT 35 Light"/>
              </a:rPr>
              <a:t>Overall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percentage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faculty: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10.6%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13977776" y="4271821"/>
            <a:ext cx="4403725" cy="4404360"/>
            <a:chOff x="13977776" y="4271821"/>
            <a:chExt cx="4403725" cy="4404360"/>
          </a:xfrm>
        </p:grpSpPr>
        <p:sp>
          <p:nvSpPr>
            <p:cNvPr id="44" name="object 44" descr=""/>
            <p:cNvSpPr/>
            <p:nvPr/>
          </p:nvSpPr>
          <p:spPr>
            <a:xfrm>
              <a:off x="16178484" y="4704535"/>
              <a:ext cx="1759585" cy="1771014"/>
            </a:xfrm>
            <a:custGeom>
              <a:avLst/>
              <a:gdLst/>
              <a:ahLst/>
              <a:cxnLst/>
              <a:rect l="l" t="t" r="r" b="b"/>
              <a:pathLst>
                <a:path w="1759584" h="1771014">
                  <a:moveTo>
                    <a:pt x="1298159" y="0"/>
                  </a:moveTo>
                  <a:lnTo>
                    <a:pt x="0" y="1770469"/>
                  </a:lnTo>
                  <a:lnTo>
                    <a:pt x="1759339" y="453054"/>
                  </a:lnTo>
                  <a:lnTo>
                    <a:pt x="1727273" y="412368"/>
                  </a:lnTo>
                  <a:lnTo>
                    <a:pt x="1695066" y="372994"/>
                  </a:lnTo>
                  <a:lnTo>
                    <a:pt x="1662602" y="334840"/>
                  </a:lnTo>
                  <a:lnTo>
                    <a:pt x="1629763" y="297813"/>
                  </a:lnTo>
                  <a:lnTo>
                    <a:pt x="1596433" y="261820"/>
                  </a:lnTo>
                  <a:lnTo>
                    <a:pt x="1562496" y="226769"/>
                  </a:lnTo>
                  <a:lnTo>
                    <a:pt x="1527836" y="192567"/>
                  </a:lnTo>
                  <a:lnTo>
                    <a:pt x="1492336" y="159122"/>
                  </a:lnTo>
                  <a:lnTo>
                    <a:pt x="1455879" y="126340"/>
                  </a:lnTo>
                  <a:lnTo>
                    <a:pt x="1418350" y="94130"/>
                  </a:lnTo>
                  <a:lnTo>
                    <a:pt x="1379631" y="62398"/>
                  </a:lnTo>
                  <a:lnTo>
                    <a:pt x="1339606" y="31052"/>
                  </a:lnTo>
                  <a:lnTo>
                    <a:pt x="129815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6178484" y="4704535"/>
              <a:ext cx="1759585" cy="1771014"/>
            </a:xfrm>
            <a:custGeom>
              <a:avLst/>
              <a:gdLst/>
              <a:ahLst/>
              <a:cxnLst/>
              <a:rect l="l" t="t" r="r" b="b"/>
              <a:pathLst>
                <a:path w="1759584" h="1771014">
                  <a:moveTo>
                    <a:pt x="0" y="1770469"/>
                  </a:moveTo>
                  <a:lnTo>
                    <a:pt x="1298159" y="0"/>
                  </a:lnTo>
                  <a:lnTo>
                    <a:pt x="1339606" y="31052"/>
                  </a:lnTo>
                  <a:lnTo>
                    <a:pt x="1379631" y="62398"/>
                  </a:lnTo>
                  <a:lnTo>
                    <a:pt x="1418350" y="94130"/>
                  </a:lnTo>
                  <a:lnTo>
                    <a:pt x="1455879" y="126340"/>
                  </a:lnTo>
                  <a:lnTo>
                    <a:pt x="1492336" y="159122"/>
                  </a:lnTo>
                  <a:lnTo>
                    <a:pt x="1527836" y="192567"/>
                  </a:lnTo>
                  <a:lnTo>
                    <a:pt x="1562496" y="226769"/>
                  </a:lnTo>
                  <a:lnTo>
                    <a:pt x="1596433" y="261820"/>
                  </a:lnTo>
                  <a:lnTo>
                    <a:pt x="1629763" y="297813"/>
                  </a:lnTo>
                  <a:lnTo>
                    <a:pt x="1662602" y="334840"/>
                  </a:lnTo>
                  <a:lnTo>
                    <a:pt x="1695066" y="372994"/>
                  </a:lnTo>
                  <a:lnTo>
                    <a:pt x="1727273" y="412368"/>
                  </a:lnTo>
                  <a:lnTo>
                    <a:pt x="1759339" y="453054"/>
                  </a:lnTo>
                  <a:lnTo>
                    <a:pt x="0" y="177046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5806684" y="4277057"/>
              <a:ext cx="1670050" cy="2198370"/>
            </a:xfrm>
            <a:custGeom>
              <a:avLst/>
              <a:gdLst/>
              <a:ahLst/>
              <a:cxnLst/>
              <a:rect l="l" t="t" r="r" b="b"/>
              <a:pathLst>
                <a:path w="1670050" h="2198370">
                  <a:moveTo>
                    <a:pt x="397963" y="0"/>
                  </a:moveTo>
                  <a:lnTo>
                    <a:pt x="348904" y="443"/>
                  </a:lnTo>
                  <a:lnTo>
                    <a:pt x="299640" y="1981"/>
                  </a:lnTo>
                  <a:lnTo>
                    <a:pt x="250175" y="4614"/>
                  </a:lnTo>
                  <a:lnTo>
                    <a:pt x="200515" y="8343"/>
                  </a:lnTo>
                  <a:lnTo>
                    <a:pt x="150662" y="13170"/>
                  </a:lnTo>
                  <a:lnTo>
                    <a:pt x="100622" y="19095"/>
                  </a:lnTo>
                  <a:lnTo>
                    <a:pt x="50400" y="26119"/>
                  </a:lnTo>
                  <a:lnTo>
                    <a:pt x="0" y="34243"/>
                  </a:lnTo>
                  <a:lnTo>
                    <a:pt x="371800" y="2197947"/>
                  </a:lnTo>
                  <a:lnTo>
                    <a:pt x="1669959" y="427478"/>
                  </a:lnTo>
                  <a:lnTo>
                    <a:pt x="1628480" y="397716"/>
                  </a:lnTo>
                  <a:lnTo>
                    <a:pt x="1586669" y="369019"/>
                  </a:lnTo>
                  <a:lnTo>
                    <a:pt x="1544531" y="341388"/>
                  </a:lnTo>
                  <a:lnTo>
                    <a:pt x="1502070" y="314824"/>
                  </a:lnTo>
                  <a:lnTo>
                    <a:pt x="1459291" y="289327"/>
                  </a:lnTo>
                  <a:lnTo>
                    <a:pt x="1416198" y="264898"/>
                  </a:lnTo>
                  <a:lnTo>
                    <a:pt x="1372797" y="241540"/>
                  </a:lnTo>
                  <a:lnTo>
                    <a:pt x="1329091" y="219252"/>
                  </a:lnTo>
                  <a:lnTo>
                    <a:pt x="1285084" y="198036"/>
                  </a:lnTo>
                  <a:lnTo>
                    <a:pt x="1240783" y="177893"/>
                  </a:lnTo>
                  <a:lnTo>
                    <a:pt x="1196190" y="158825"/>
                  </a:lnTo>
                  <a:lnTo>
                    <a:pt x="1151311" y="140831"/>
                  </a:lnTo>
                  <a:lnTo>
                    <a:pt x="1106149" y="123913"/>
                  </a:lnTo>
                  <a:lnTo>
                    <a:pt x="1060711" y="108073"/>
                  </a:lnTo>
                  <a:lnTo>
                    <a:pt x="1014999" y="93310"/>
                  </a:lnTo>
                  <a:lnTo>
                    <a:pt x="969019" y="79627"/>
                  </a:lnTo>
                  <a:lnTo>
                    <a:pt x="922775" y="67025"/>
                  </a:lnTo>
                  <a:lnTo>
                    <a:pt x="876271" y="55503"/>
                  </a:lnTo>
                  <a:lnTo>
                    <a:pt x="829513" y="45064"/>
                  </a:lnTo>
                  <a:lnTo>
                    <a:pt x="782504" y="35709"/>
                  </a:lnTo>
                  <a:lnTo>
                    <a:pt x="735250" y="27438"/>
                  </a:lnTo>
                  <a:lnTo>
                    <a:pt x="687754" y="20253"/>
                  </a:lnTo>
                  <a:lnTo>
                    <a:pt x="640021" y="14155"/>
                  </a:lnTo>
                  <a:lnTo>
                    <a:pt x="592056" y="9144"/>
                  </a:lnTo>
                  <a:lnTo>
                    <a:pt x="543863" y="5222"/>
                  </a:lnTo>
                  <a:lnTo>
                    <a:pt x="495447" y="2390"/>
                  </a:lnTo>
                  <a:lnTo>
                    <a:pt x="446812" y="649"/>
                  </a:lnTo>
                  <a:lnTo>
                    <a:pt x="39796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5806684" y="4277057"/>
              <a:ext cx="1670050" cy="2198370"/>
            </a:xfrm>
            <a:custGeom>
              <a:avLst/>
              <a:gdLst/>
              <a:ahLst/>
              <a:cxnLst/>
              <a:rect l="l" t="t" r="r" b="b"/>
              <a:pathLst>
                <a:path w="1670050" h="2198370">
                  <a:moveTo>
                    <a:pt x="371800" y="2197947"/>
                  </a:moveTo>
                  <a:lnTo>
                    <a:pt x="0" y="34243"/>
                  </a:lnTo>
                  <a:lnTo>
                    <a:pt x="50400" y="26119"/>
                  </a:lnTo>
                  <a:lnTo>
                    <a:pt x="100622" y="19095"/>
                  </a:lnTo>
                  <a:lnTo>
                    <a:pt x="150662" y="13170"/>
                  </a:lnTo>
                  <a:lnTo>
                    <a:pt x="200515" y="8343"/>
                  </a:lnTo>
                  <a:lnTo>
                    <a:pt x="250175" y="4614"/>
                  </a:lnTo>
                  <a:lnTo>
                    <a:pt x="299640" y="1981"/>
                  </a:lnTo>
                  <a:lnTo>
                    <a:pt x="348904" y="443"/>
                  </a:lnTo>
                  <a:lnTo>
                    <a:pt x="397963" y="0"/>
                  </a:lnTo>
                  <a:lnTo>
                    <a:pt x="446812" y="649"/>
                  </a:lnTo>
                  <a:lnTo>
                    <a:pt x="495447" y="2390"/>
                  </a:lnTo>
                  <a:lnTo>
                    <a:pt x="543863" y="5222"/>
                  </a:lnTo>
                  <a:lnTo>
                    <a:pt x="592056" y="9144"/>
                  </a:lnTo>
                  <a:lnTo>
                    <a:pt x="640021" y="14155"/>
                  </a:lnTo>
                  <a:lnTo>
                    <a:pt x="687754" y="20253"/>
                  </a:lnTo>
                  <a:lnTo>
                    <a:pt x="735250" y="27438"/>
                  </a:lnTo>
                  <a:lnTo>
                    <a:pt x="782504" y="35709"/>
                  </a:lnTo>
                  <a:lnTo>
                    <a:pt x="829513" y="45064"/>
                  </a:lnTo>
                  <a:lnTo>
                    <a:pt x="876271" y="55503"/>
                  </a:lnTo>
                  <a:lnTo>
                    <a:pt x="922775" y="67025"/>
                  </a:lnTo>
                  <a:lnTo>
                    <a:pt x="969019" y="79627"/>
                  </a:lnTo>
                  <a:lnTo>
                    <a:pt x="1014999" y="93310"/>
                  </a:lnTo>
                  <a:lnTo>
                    <a:pt x="1060711" y="108073"/>
                  </a:lnTo>
                  <a:lnTo>
                    <a:pt x="1106149" y="123913"/>
                  </a:lnTo>
                  <a:lnTo>
                    <a:pt x="1151311" y="140831"/>
                  </a:lnTo>
                  <a:lnTo>
                    <a:pt x="1196190" y="158825"/>
                  </a:lnTo>
                  <a:lnTo>
                    <a:pt x="1240783" y="177893"/>
                  </a:lnTo>
                  <a:lnTo>
                    <a:pt x="1285084" y="198036"/>
                  </a:lnTo>
                  <a:lnTo>
                    <a:pt x="1329091" y="219252"/>
                  </a:lnTo>
                  <a:lnTo>
                    <a:pt x="1372797" y="241540"/>
                  </a:lnTo>
                  <a:lnTo>
                    <a:pt x="1416198" y="264898"/>
                  </a:lnTo>
                  <a:lnTo>
                    <a:pt x="1459291" y="289327"/>
                  </a:lnTo>
                  <a:lnTo>
                    <a:pt x="1502070" y="314824"/>
                  </a:lnTo>
                  <a:lnTo>
                    <a:pt x="1544531" y="341388"/>
                  </a:lnTo>
                  <a:lnTo>
                    <a:pt x="1586669" y="369019"/>
                  </a:lnTo>
                  <a:lnTo>
                    <a:pt x="1628480" y="397716"/>
                  </a:lnTo>
                  <a:lnTo>
                    <a:pt x="1669959" y="427478"/>
                  </a:lnTo>
                  <a:lnTo>
                    <a:pt x="371800" y="2197947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5731399" y="4311301"/>
              <a:ext cx="447675" cy="2164080"/>
            </a:xfrm>
            <a:custGeom>
              <a:avLst/>
              <a:gdLst/>
              <a:ahLst/>
              <a:cxnLst/>
              <a:rect l="l" t="t" r="r" b="b"/>
              <a:pathLst>
                <a:path w="447675" h="2164079">
                  <a:moveTo>
                    <a:pt x="75285" y="0"/>
                  </a:moveTo>
                  <a:lnTo>
                    <a:pt x="37599" y="6916"/>
                  </a:lnTo>
                  <a:lnTo>
                    <a:pt x="0" y="14303"/>
                  </a:lnTo>
                  <a:lnTo>
                    <a:pt x="447085" y="2163703"/>
                  </a:lnTo>
                  <a:lnTo>
                    <a:pt x="7528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5731399" y="4311301"/>
              <a:ext cx="447675" cy="2164080"/>
            </a:xfrm>
            <a:custGeom>
              <a:avLst/>
              <a:gdLst/>
              <a:ahLst/>
              <a:cxnLst/>
              <a:rect l="l" t="t" r="r" b="b"/>
              <a:pathLst>
                <a:path w="447675" h="2164079">
                  <a:moveTo>
                    <a:pt x="447085" y="2163703"/>
                  </a:moveTo>
                  <a:lnTo>
                    <a:pt x="0" y="14303"/>
                  </a:lnTo>
                  <a:lnTo>
                    <a:pt x="16756" y="10937"/>
                  </a:lnTo>
                  <a:lnTo>
                    <a:pt x="37599" y="6916"/>
                  </a:lnTo>
                  <a:lnTo>
                    <a:pt x="58464" y="3012"/>
                  </a:lnTo>
                  <a:lnTo>
                    <a:pt x="75285" y="0"/>
                  </a:lnTo>
                  <a:lnTo>
                    <a:pt x="447085" y="216370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3983011" y="4325604"/>
              <a:ext cx="3919854" cy="4345305"/>
            </a:xfrm>
            <a:custGeom>
              <a:avLst/>
              <a:gdLst/>
              <a:ahLst/>
              <a:cxnLst/>
              <a:rect l="l" t="t" r="r" b="b"/>
              <a:pathLst>
                <a:path w="3919855" h="4345305">
                  <a:moveTo>
                    <a:pt x="1748387" y="0"/>
                  </a:moveTo>
                  <a:lnTo>
                    <a:pt x="1697198" y="11169"/>
                  </a:lnTo>
                  <a:lnTo>
                    <a:pt x="1646784" y="23225"/>
                  </a:lnTo>
                  <a:lnTo>
                    <a:pt x="1597135" y="36176"/>
                  </a:lnTo>
                  <a:lnTo>
                    <a:pt x="1548238" y="50027"/>
                  </a:lnTo>
                  <a:lnTo>
                    <a:pt x="1500083" y="64787"/>
                  </a:lnTo>
                  <a:lnTo>
                    <a:pt x="1452659" y="80463"/>
                  </a:lnTo>
                  <a:lnTo>
                    <a:pt x="1405954" y="97060"/>
                  </a:lnTo>
                  <a:lnTo>
                    <a:pt x="1359956" y="114586"/>
                  </a:lnTo>
                  <a:lnTo>
                    <a:pt x="1314655" y="133049"/>
                  </a:lnTo>
                  <a:lnTo>
                    <a:pt x="1270038" y="152455"/>
                  </a:lnTo>
                  <a:lnTo>
                    <a:pt x="1226096" y="172811"/>
                  </a:lnTo>
                  <a:lnTo>
                    <a:pt x="1182817" y="194124"/>
                  </a:lnTo>
                  <a:lnTo>
                    <a:pt x="1140188" y="216401"/>
                  </a:lnTo>
                  <a:lnTo>
                    <a:pt x="1098200" y="239649"/>
                  </a:lnTo>
                  <a:lnTo>
                    <a:pt x="1056840" y="263875"/>
                  </a:lnTo>
                  <a:lnTo>
                    <a:pt x="1016098" y="289087"/>
                  </a:lnTo>
                  <a:lnTo>
                    <a:pt x="975962" y="315290"/>
                  </a:lnTo>
                  <a:lnTo>
                    <a:pt x="936421" y="342493"/>
                  </a:lnTo>
                  <a:lnTo>
                    <a:pt x="897463" y="370702"/>
                  </a:lnTo>
                  <a:lnTo>
                    <a:pt x="859078" y="399924"/>
                  </a:lnTo>
                  <a:lnTo>
                    <a:pt x="821253" y="430166"/>
                  </a:lnTo>
                  <a:lnTo>
                    <a:pt x="783979" y="461435"/>
                  </a:lnTo>
                  <a:lnTo>
                    <a:pt x="747242" y="493738"/>
                  </a:lnTo>
                  <a:lnTo>
                    <a:pt x="711033" y="527082"/>
                  </a:lnTo>
                  <a:lnTo>
                    <a:pt x="675340" y="561474"/>
                  </a:lnTo>
                  <a:lnTo>
                    <a:pt x="640151" y="596921"/>
                  </a:lnTo>
                  <a:lnTo>
                    <a:pt x="605455" y="633430"/>
                  </a:lnTo>
                  <a:lnTo>
                    <a:pt x="571241" y="671008"/>
                  </a:lnTo>
                  <a:lnTo>
                    <a:pt x="537498" y="709662"/>
                  </a:lnTo>
                  <a:lnTo>
                    <a:pt x="504214" y="749400"/>
                  </a:lnTo>
                  <a:lnTo>
                    <a:pt x="471379" y="790227"/>
                  </a:lnTo>
                  <a:lnTo>
                    <a:pt x="441839" y="828541"/>
                  </a:lnTo>
                  <a:lnTo>
                    <a:pt x="413274" y="867296"/>
                  </a:lnTo>
                  <a:lnTo>
                    <a:pt x="385679" y="906479"/>
                  </a:lnTo>
                  <a:lnTo>
                    <a:pt x="359054" y="946073"/>
                  </a:lnTo>
                  <a:lnTo>
                    <a:pt x="333397" y="986063"/>
                  </a:lnTo>
                  <a:lnTo>
                    <a:pt x="308706" y="1026435"/>
                  </a:lnTo>
                  <a:lnTo>
                    <a:pt x="284980" y="1067174"/>
                  </a:lnTo>
                  <a:lnTo>
                    <a:pt x="262216" y="1108264"/>
                  </a:lnTo>
                  <a:lnTo>
                    <a:pt x="240412" y="1149690"/>
                  </a:lnTo>
                  <a:lnTo>
                    <a:pt x="219568" y="1191438"/>
                  </a:lnTo>
                  <a:lnTo>
                    <a:pt x="199680" y="1233492"/>
                  </a:lnTo>
                  <a:lnTo>
                    <a:pt x="180749" y="1275837"/>
                  </a:lnTo>
                  <a:lnTo>
                    <a:pt x="162770" y="1318458"/>
                  </a:lnTo>
                  <a:lnTo>
                    <a:pt x="145744" y="1361341"/>
                  </a:lnTo>
                  <a:lnTo>
                    <a:pt x="129667" y="1404470"/>
                  </a:lnTo>
                  <a:lnTo>
                    <a:pt x="114539" y="1447829"/>
                  </a:lnTo>
                  <a:lnTo>
                    <a:pt x="100358" y="1491405"/>
                  </a:lnTo>
                  <a:lnTo>
                    <a:pt x="87121" y="1535182"/>
                  </a:lnTo>
                  <a:lnTo>
                    <a:pt x="74827" y="1579145"/>
                  </a:lnTo>
                  <a:lnTo>
                    <a:pt x="63474" y="1623278"/>
                  </a:lnTo>
                  <a:lnTo>
                    <a:pt x="53060" y="1667567"/>
                  </a:lnTo>
                  <a:lnTo>
                    <a:pt x="43584" y="1711998"/>
                  </a:lnTo>
                  <a:lnTo>
                    <a:pt x="35044" y="1756553"/>
                  </a:lnTo>
                  <a:lnTo>
                    <a:pt x="27438" y="1801220"/>
                  </a:lnTo>
                  <a:lnTo>
                    <a:pt x="20764" y="1845982"/>
                  </a:lnTo>
                  <a:lnTo>
                    <a:pt x="15021" y="1890825"/>
                  </a:lnTo>
                  <a:lnTo>
                    <a:pt x="10206" y="1935733"/>
                  </a:lnTo>
                  <a:lnTo>
                    <a:pt x="6318" y="1980692"/>
                  </a:lnTo>
                  <a:lnTo>
                    <a:pt x="3355" y="2025686"/>
                  </a:lnTo>
                  <a:lnTo>
                    <a:pt x="1316" y="2070701"/>
                  </a:lnTo>
                  <a:lnTo>
                    <a:pt x="198" y="2115721"/>
                  </a:lnTo>
                  <a:lnTo>
                    <a:pt x="0" y="2160731"/>
                  </a:lnTo>
                  <a:lnTo>
                    <a:pt x="719" y="2205717"/>
                  </a:lnTo>
                  <a:lnTo>
                    <a:pt x="2355" y="2250662"/>
                  </a:lnTo>
                  <a:lnTo>
                    <a:pt x="4906" y="2295553"/>
                  </a:lnTo>
                  <a:lnTo>
                    <a:pt x="8369" y="2340374"/>
                  </a:lnTo>
                  <a:lnTo>
                    <a:pt x="12743" y="2385110"/>
                  </a:lnTo>
                  <a:lnTo>
                    <a:pt x="18026" y="2429747"/>
                  </a:lnTo>
                  <a:lnTo>
                    <a:pt x="24216" y="2474268"/>
                  </a:lnTo>
                  <a:lnTo>
                    <a:pt x="31312" y="2518659"/>
                  </a:lnTo>
                  <a:lnTo>
                    <a:pt x="39311" y="2562905"/>
                  </a:lnTo>
                  <a:lnTo>
                    <a:pt x="48213" y="2606990"/>
                  </a:lnTo>
                  <a:lnTo>
                    <a:pt x="58015" y="2650901"/>
                  </a:lnTo>
                  <a:lnTo>
                    <a:pt x="68715" y="2694621"/>
                  </a:lnTo>
                  <a:lnTo>
                    <a:pt x="80311" y="2738136"/>
                  </a:lnTo>
                  <a:lnTo>
                    <a:pt x="92803" y="2781431"/>
                  </a:lnTo>
                  <a:lnTo>
                    <a:pt x="106187" y="2824490"/>
                  </a:lnTo>
                  <a:lnTo>
                    <a:pt x="120463" y="2867299"/>
                  </a:lnTo>
                  <a:lnTo>
                    <a:pt x="135629" y="2909842"/>
                  </a:lnTo>
                  <a:lnTo>
                    <a:pt x="151682" y="2952105"/>
                  </a:lnTo>
                  <a:lnTo>
                    <a:pt x="168620" y="2994072"/>
                  </a:lnTo>
                  <a:lnTo>
                    <a:pt x="186444" y="3035728"/>
                  </a:lnTo>
                  <a:lnTo>
                    <a:pt x="205149" y="3077059"/>
                  </a:lnTo>
                  <a:lnTo>
                    <a:pt x="224735" y="3118049"/>
                  </a:lnTo>
                  <a:lnTo>
                    <a:pt x="245200" y="3158684"/>
                  </a:lnTo>
                  <a:lnTo>
                    <a:pt x="266541" y="3198947"/>
                  </a:lnTo>
                  <a:lnTo>
                    <a:pt x="288759" y="3238825"/>
                  </a:lnTo>
                  <a:lnTo>
                    <a:pt x="311849" y="3278301"/>
                  </a:lnTo>
                  <a:lnTo>
                    <a:pt x="335811" y="3317362"/>
                  </a:lnTo>
                  <a:lnTo>
                    <a:pt x="360643" y="3355992"/>
                  </a:lnTo>
                  <a:lnTo>
                    <a:pt x="386343" y="3394175"/>
                  </a:lnTo>
                  <a:lnTo>
                    <a:pt x="412910" y="3431898"/>
                  </a:lnTo>
                  <a:lnTo>
                    <a:pt x="440341" y="3469144"/>
                  </a:lnTo>
                  <a:lnTo>
                    <a:pt x="468635" y="3505899"/>
                  </a:lnTo>
                  <a:lnTo>
                    <a:pt x="497789" y="3542148"/>
                  </a:lnTo>
                  <a:lnTo>
                    <a:pt x="527803" y="3577876"/>
                  </a:lnTo>
                  <a:lnTo>
                    <a:pt x="558675" y="3613067"/>
                  </a:lnTo>
                  <a:lnTo>
                    <a:pt x="590402" y="3647707"/>
                  </a:lnTo>
                  <a:lnTo>
                    <a:pt x="622983" y="3681781"/>
                  </a:lnTo>
                  <a:lnTo>
                    <a:pt x="656416" y="3715273"/>
                  </a:lnTo>
                  <a:lnTo>
                    <a:pt x="690699" y="3748168"/>
                  </a:lnTo>
                  <a:lnTo>
                    <a:pt x="725831" y="3780452"/>
                  </a:lnTo>
                  <a:lnTo>
                    <a:pt x="761809" y="3812109"/>
                  </a:lnTo>
                  <a:lnTo>
                    <a:pt x="798633" y="3843125"/>
                  </a:lnTo>
                  <a:lnTo>
                    <a:pt x="836299" y="3873484"/>
                  </a:lnTo>
                  <a:lnTo>
                    <a:pt x="874613" y="3903023"/>
                  </a:lnTo>
                  <a:lnTo>
                    <a:pt x="913368" y="3931589"/>
                  </a:lnTo>
                  <a:lnTo>
                    <a:pt x="952550" y="3959183"/>
                  </a:lnTo>
                  <a:lnTo>
                    <a:pt x="992144" y="3985808"/>
                  </a:lnTo>
                  <a:lnTo>
                    <a:pt x="1032134" y="4011465"/>
                  </a:lnTo>
                  <a:lnTo>
                    <a:pt x="1072506" y="4036156"/>
                  </a:lnTo>
                  <a:lnTo>
                    <a:pt x="1113244" y="4059883"/>
                  </a:lnTo>
                  <a:lnTo>
                    <a:pt x="1154333" y="4082647"/>
                  </a:lnTo>
                  <a:lnTo>
                    <a:pt x="1195759" y="4104450"/>
                  </a:lnTo>
                  <a:lnTo>
                    <a:pt x="1237507" y="4125295"/>
                  </a:lnTo>
                  <a:lnTo>
                    <a:pt x="1279560" y="4145182"/>
                  </a:lnTo>
                  <a:lnTo>
                    <a:pt x="1321905" y="4164114"/>
                  </a:lnTo>
                  <a:lnTo>
                    <a:pt x="1364527" y="4182092"/>
                  </a:lnTo>
                  <a:lnTo>
                    <a:pt x="1407409" y="4199118"/>
                  </a:lnTo>
                  <a:lnTo>
                    <a:pt x="1450537" y="4215195"/>
                  </a:lnTo>
                  <a:lnTo>
                    <a:pt x="1493897" y="4230323"/>
                  </a:lnTo>
                  <a:lnTo>
                    <a:pt x="1537472" y="4244505"/>
                  </a:lnTo>
                  <a:lnTo>
                    <a:pt x="1581249" y="4257742"/>
                  </a:lnTo>
                  <a:lnTo>
                    <a:pt x="1625211" y="4270036"/>
                  </a:lnTo>
                  <a:lnTo>
                    <a:pt x="1669345" y="4281388"/>
                  </a:lnTo>
                  <a:lnTo>
                    <a:pt x="1713634" y="4291802"/>
                  </a:lnTo>
                  <a:lnTo>
                    <a:pt x="1758064" y="4301278"/>
                  </a:lnTo>
                  <a:lnTo>
                    <a:pt x="1802619" y="4309818"/>
                  </a:lnTo>
                  <a:lnTo>
                    <a:pt x="1847286" y="4317424"/>
                  </a:lnTo>
                  <a:lnTo>
                    <a:pt x="1892048" y="4324098"/>
                  </a:lnTo>
                  <a:lnTo>
                    <a:pt x="1936890" y="4329842"/>
                  </a:lnTo>
                  <a:lnTo>
                    <a:pt x="1981799" y="4334656"/>
                  </a:lnTo>
                  <a:lnTo>
                    <a:pt x="2026757" y="4338544"/>
                  </a:lnTo>
                  <a:lnTo>
                    <a:pt x="2071751" y="4341507"/>
                  </a:lnTo>
                  <a:lnTo>
                    <a:pt x="2116766" y="4343547"/>
                  </a:lnTo>
                  <a:lnTo>
                    <a:pt x="2161786" y="4344665"/>
                  </a:lnTo>
                  <a:lnTo>
                    <a:pt x="2206796" y="4344863"/>
                  </a:lnTo>
                  <a:lnTo>
                    <a:pt x="2251782" y="4344143"/>
                  </a:lnTo>
                  <a:lnTo>
                    <a:pt x="2296727" y="4342507"/>
                  </a:lnTo>
                  <a:lnTo>
                    <a:pt x="2341618" y="4339956"/>
                  </a:lnTo>
                  <a:lnTo>
                    <a:pt x="2386439" y="4336493"/>
                  </a:lnTo>
                  <a:lnTo>
                    <a:pt x="2431175" y="4332119"/>
                  </a:lnTo>
                  <a:lnTo>
                    <a:pt x="2475811" y="4326836"/>
                  </a:lnTo>
                  <a:lnTo>
                    <a:pt x="2520332" y="4320646"/>
                  </a:lnTo>
                  <a:lnTo>
                    <a:pt x="2564724" y="4313550"/>
                  </a:lnTo>
                  <a:lnTo>
                    <a:pt x="2608969" y="4305551"/>
                  </a:lnTo>
                  <a:lnTo>
                    <a:pt x="2653055" y="4296649"/>
                  </a:lnTo>
                  <a:lnTo>
                    <a:pt x="2696966" y="4286848"/>
                  </a:lnTo>
                  <a:lnTo>
                    <a:pt x="2740686" y="4276148"/>
                  </a:lnTo>
                  <a:lnTo>
                    <a:pt x="2784201" y="4264551"/>
                  </a:lnTo>
                  <a:lnTo>
                    <a:pt x="2827496" y="4252059"/>
                  </a:lnTo>
                  <a:lnTo>
                    <a:pt x="2870555" y="4238675"/>
                  </a:lnTo>
                  <a:lnTo>
                    <a:pt x="2913364" y="4224399"/>
                  </a:lnTo>
                  <a:lnTo>
                    <a:pt x="2955908" y="4209234"/>
                  </a:lnTo>
                  <a:lnTo>
                    <a:pt x="2998170" y="4193181"/>
                  </a:lnTo>
                  <a:lnTo>
                    <a:pt x="3040138" y="4176242"/>
                  </a:lnTo>
                  <a:lnTo>
                    <a:pt x="3081794" y="4158419"/>
                  </a:lnTo>
                  <a:lnTo>
                    <a:pt x="3123125" y="4139713"/>
                  </a:lnTo>
                  <a:lnTo>
                    <a:pt x="3164116" y="4120127"/>
                  </a:lnTo>
                  <a:lnTo>
                    <a:pt x="3204750" y="4099663"/>
                  </a:lnTo>
                  <a:lnTo>
                    <a:pt x="3245014" y="4078321"/>
                  </a:lnTo>
                  <a:lnTo>
                    <a:pt x="3284892" y="4056104"/>
                  </a:lnTo>
                  <a:lnTo>
                    <a:pt x="3324368" y="4033013"/>
                  </a:lnTo>
                  <a:lnTo>
                    <a:pt x="3363429" y="4009051"/>
                  </a:lnTo>
                  <a:lnTo>
                    <a:pt x="3402059" y="3984219"/>
                  </a:lnTo>
                  <a:lnTo>
                    <a:pt x="3440243" y="3958519"/>
                  </a:lnTo>
                  <a:lnTo>
                    <a:pt x="3477966" y="3931952"/>
                  </a:lnTo>
                  <a:lnTo>
                    <a:pt x="3515213" y="3904521"/>
                  </a:lnTo>
                  <a:lnTo>
                    <a:pt x="3551968" y="3876228"/>
                  </a:lnTo>
                  <a:lnTo>
                    <a:pt x="3588217" y="3847073"/>
                  </a:lnTo>
                  <a:lnTo>
                    <a:pt x="3623945" y="3817059"/>
                  </a:lnTo>
                  <a:lnTo>
                    <a:pt x="3659137" y="3786187"/>
                  </a:lnTo>
                  <a:lnTo>
                    <a:pt x="3693777" y="3754460"/>
                  </a:lnTo>
                  <a:lnTo>
                    <a:pt x="3727851" y="3721879"/>
                  </a:lnTo>
                  <a:lnTo>
                    <a:pt x="3761343" y="3688447"/>
                  </a:lnTo>
                  <a:lnTo>
                    <a:pt x="3794239" y="3654163"/>
                  </a:lnTo>
                  <a:lnTo>
                    <a:pt x="3826523" y="3619031"/>
                  </a:lnTo>
                  <a:lnTo>
                    <a:pt x="3858181" y="3583053"/>
                  </a:lnTo>
                  <a:lnTo>
                    <a:pt x="3889197" y="3546229"/>
                  </a:lnTo>
                  <a:lnTo>
                    <a:pt x="3919556" y="3508563"/>
                  </a:lnTo>
                  <a:lnTo>
                    <a:pt x="2195473" y="2149400"/>
                  </a:lnTo>
                  <a:lnTo>
                    <a:pt x="174838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3983011" y="4325604"/>
              <a:ext cx="3919854" cy="4345305"/>
            </a:xfrm>
            <a:custGeom>
              <a:avLst/>
              <a:gdLst/>
              <a:ahLst/>
              <a:cxnLst/>
              <a:rect l="l" t="t" r="r" b="b"/>
              <a:pathLst>
                <a:path w="3919855" h="4345305">
                  <a:moveTo>
                    <a:pt x="2195473" y="2149400"/>
                  </a:moveTo>
                  <a:lnTo>
                    <a:pt x="3919556" y="3508563"/>
                  </a:lnTo>
                  <a:lnTo>
                    <a:pt x="3889197" y="3546229"/>
                  </a:lnTo>
                  <a:lnTo>
                    <a:pt x="3858181" y="3583053"/>
                  </a:lnTo>
                  <a:lnTo>
                    <a:pt x="3826523" y="3619031"/>
                  </a:lnTo>
                  <a:lnTo>
                    <a:pt x="3794239" y="3654163"/>
                  </a:lnTo>
                  <a:lnTo>
                    <a:pt x="3761343" y="3688447"/>
                  </a:lnTo>
                  <a:lnTo>
                    <a:pt x="3727851" y="3721879"/>
                  </a:lnTo>
                  <a:lnTo>
                    <a:pt x="3693777" y="3754460"/>
                  </a:lnTo>
                  <a:lnTo>
                    <a:pt x="3659137" y="3786187"/>
                  </a:lnTo>
                  <a:lnTo>
                    <a:pt x="3623945" y="3817059"/>
                  </a:lnTo>
                  <a:lnTo>
                    <a:pt x="3588217" y="3847073"/>
                  </a:lnTo>
                  <a:lnTo>
                    <a:pt x="3551968" y="3876228"/>
                  </a:lnTo>
                  <a:lnTo>
                    <a:pt x="3515213" y="3904521"/>
                  </a:lnTo>
                  <a:lnTo>
                    <a:pt x="3477966" y="3931952"/>
                  </a:lnTo>
                  <a:lnTo>
                    <a:pt x="3440243" y="3958519"/>
                  </a:lnTo>
                  <a:lnTo>
                    <a:pt x="3402059" y="3984219"/>
                  </a:lnTo>
                  <a:lnTo>
                    <a:pt x="3363429" y="4009051"/>
                  </a:lnTo>
                  <a:lnTo>
                    <a:pt x="3324368" y="4033013"/>
                  </a:lnTo>
                  <a:lnTo>
                    <a:pt x="3284892" y="4056104"/>
                  </a:lnTo>
                  <a:lnTo>
                    <a:pt x="3245014" y="4078321"/>
                  </a:lnTo>
                  <a:lnTo>
                    <a:pt x="3204750" y="4099663"/>
                  </a:lnTo>
                  <a:lnTo>
                    <a:pt x="3164116" y="4120127"/>
                  </a:lnTo>
                  <a:lnTo>
                    <a:pt x="3123125" y="4139713"/>
                  </a:lnTo>
                  <a:lnTo>
                    <a:pt x="3081794" y="4158419"/>
                  </a:lnTo>
                  <a:lnTo>
                    <a:pt x="3040138" y="4176242"/>
                  </a:lnTo>
                  <a:lnTo>
                    <a:pt x="2998170" y="4193181"/>
                  </a:lnTo>
                  <a:lnTo>
                    <a:pt x="2955908" y="4209234"/>
                  </a:lnTo>
                  <a:lnTo>
                    <a:pt x="2913364" y="4224399"/>
                  </a:lnTo>
                  <a:lnTo>
                    <a:pt x="2870555" y="4238675"/>
                  </a:lnTo>
                  <a:lnTo>
                    <a:pt x="2827496" y="4252059"/>
                  </a:lnTo>
                  <a:lnTo>
                    <a:pt x="2784201" y="4264551"/>
                  </a:lnTo>
                  <a:lnTo>
                    <a:pt x="2740686" y="4276148"/>
                  </a:lnTo>
                  <a:lnTo>
                    <a:pt x="2696966" y="4286848"/>
                  </a:lnTo>
                  <a:lnTo>
                    <a:pt x="2653055" y="4296649"/>
                  </a:lnTo>
                  <a:lnTo>
                    <a:pt x="2608969" y="4305551"/>
                  </a:lnTo>
                  <a:lnTo>
                    <a:pt x="2564724" y="4313550"/>
                  </a:lnTo>
                  <a:lnTo>
                    <a:pt x="2520332" y="4320646"/>
                  </a:lnTo>
                  <a:lnTo>
                    <a:pt x="2475811" y="4326836"/>
                  </a:lnTo>
                  <a:lnTo>
                    <a:pt x="2431175" y="4332119"/>
                  </a:lnTo>
                  <a:lnTo>
                    <a:pt x="2386439" y="4336493"/>
                  </a:lnTo>
                  <a:lnTo>
                    <a:pt x="2341618" y="4339956"/>
                  </a:lnTo>
                  <a:lnTo>
                    <a:pt x="2296727" y="4342507"/>
                  </a:lnTo>
                  <a:lnTo>
                    <a:pt x="2251782" y="4344143"/>
                  </a:lnTo>
                  <a:lnTo>
                    <a:pt x="2206796" y="4344863"/>
                  </a:lnTo>
                  <a:lnTo>
                    <a:pt x="2161786" y="4344665"/>
                  </a:lnTo>
                  <a:lnTo>
                    <a:pt x="2116766" y="4343547"/>
                  </a:lnTo>
                  <a:lnTo>
                    <a:pt x="2071751" y="4341507"/>
                  </a:lnTo>
                  <a:lnTo>
                    <a:pt x="2026757" y="4338544"/>
                  </a:lnTo>
                  <a:lnTo>
                    <a:pt x="1981799" y="4334656"/>
                  </a:lnTo>
                  <a:lnTo>
                    <a:pt x="1936890" y="4329842"/>
                  </a:lnTo>
                  <a:lnTo>
                    <a:pt x="1892048" y="4324098"/>
                  </a:lnTo>
                  <a:lnTo>
                    <a:pt x="1847286" y="4317424"/>
                  </a:lnTo>
                  <a:lnTo>
                    <a:pt x="1802619" y="4309818"/>
                  </a:lnTo>
                  <a:lnTo>
                    <a:pt x="1758064" y="4301278"/>
                  </a:lnTo>
                  <a:lnTo>
                    <a:pt x="1713634" y="4291802"/>
                  </a:lnTo>
                  <a:lnTo>
                    <a:pt x="1669345" y="4281388"/>
                  </a:lnTo>
                  <a:lnTo>
                    <a:pt x="1625211" y="4270036"/>
                  </a:lnTo>
                  <a:lnTo>
                    <a:pt x="1581249" y="4257742"/>
                  </a:lnTo>
                  <a:lnTo>
                    <a:pt x="1537472" y="4244505"/>
                  </a:lnTo>
                  <a:lnTo>
                    <a:pt x="1493897" y="4230323"/>
                  </a:lnTo>
                  <a:lnTo>
                    <a:pt x="1450537" y="4215195"/>
                  </a:lnTo>
                  <a:lnTo>
                    <a:pt x="1407409" y="4199118"/>
                  </a:lnTo>
                  <a:lnTo>
                    <a:pt x="1364527" y="4182092"/>
                  </a:lnTo>
                  <a:lnTo>
                    <a:pt x="1321905" y="4164114"/>
                  </a:lnTo>
                  <a:lnTo>
                    <a:pt x="1279560" y="4145182"/>
                  </a:lnTo>
                  <a:lnTo>
                    <a:pt x="1237507" y="4125295"/>
                  </a:lnTo>
                  <a:lnTo>
                    <a:pt x="1195759" y="4104450"/>
                  </a:lnTo>
                  <a:lnTo>
                    <a:pt x="1154333" y="4082647"/>
                  </a:lnTo>
                  <a:lnTo>
                    <a:pt x="1113244" y="4059883"/>
                  </a:lnTo>
                  <a:lnTo>
                    <a:pt x="1072506" y="4036156"/>
                  </a:lnTo>
                  <a:lnTo>
                    <a:pt x="1032134" y="4011465"/>
                  </a:lnTo>
                  <a:lnTo>
                    <a:pt x="992144" y="3985808"/>
                  </a:lnTo>
                  <a:lnTo>
                    <a:pt x="952550" y="3959183"/>
                  </a:lnTo>
                  <a:lnTo>
                    <a:pt x="913368" y="3931589"/>
                  </a:lnTo>
                  <a:lnTo>
                    <a:pt x="874613" y="3903023"/>
                  </a:lnTo>
                  <a:lnTo>
                    <a:pt x="836299" y="3873484"/>
                  </a:lnTo>
                  <a:lnTo>
                    <a:pt x="798633" y="3843125"/>
                  </a:lnTo>
                  <a:lnTo>
                    <a:pt x="761809" y="3812109"/>
                  </a:lnTo>
                  <a:lnTo>
                    <a:pt x="725831" y="3780452"/>
                  </a:lnTo>
                  <a:lnTo>
                    <a:pt x="690699" y="3748168"/>
                  </a:lnTo>
                  <a:lnTo>
                    <a:pt x="656416" y="3715273"/>
                  </a:lnTo>
                  <a:lnTo>
                    <a:pt x="622983" y="3681781"/>
                  </a:lnTo>
                  <a:lnTo>
                    <a:pt x="590402" y="3647707"/>
                  </a:lnTo>
                  <a:lnTo>
                    <a:pt x="558675" y="3613067"/>
                  </a:lnTo>
                  <a:lnTo>
                    <a:pt x="527803" y="3577876"/>
                  </a:lnTo>
                  <a:lnTo>
                    <a:pt x="497789" y="3542148"/>
                  </a:lnTo>
                  <a:lnTo>
                    <a:pt x="468635" y="3505899"/>
                  </a:lnTo>
                  <a:lnTo>
                    <a:pt x="440341" y="3469144"/>
                  </a:lnTo>
                  <a:lnTo>
                    <a:pt x="412910" y="3431898"/>
                  </a:lnTo>
                  <a:lnTo>
                    <a:pt x="386343" y="3394175"/>
                  </a:lnTo>
                  <a:lnTo>
                    <a:pt x="360643" y="3355992"/>
                  </a:lnTo>
                  <a:lnTo>
                    <a:pt x="335811" y="3317362"/>
                  </a:lnTo>
                  <a:lnTo>
                    <a:pt x="311849" y="3278301"/>
                  </a:lnTo>
                  <a:lnTo>
                    <a:pt x="288759" y="3238825"/>
                  </a:lnTo>
                  <a:lnTo>
                    <a:pt x="266541" y="3198947"/>
                  </a:lnTo>
                  <a:lnTo>
                    <a:pt x="245200" y="3158684"/>
                  </a:lnTo>
                  <a:lnTo>
                    <a:pt x="224735" y="3118049"/>
                  </a:lnTo>
                  <a:lnTo>
                    <a:pt x="205149" y="3077059"/>
                  </a:lnTo>
                  <a:lnTo>
                    <a:pt x="186444" y="3035728"/>
                  </a:lnTo>
                  <a:lnTo>
                    <a:pt x="168620" y="2994072"/>
                  </a:lnTo>
                  <a:lnTo>
                    <a:pt x="151682" y="2952105"/>
                  </a:lnTo>
                  <a:lnTo>
                    <a:pt x="135629" y="2909842"/>
                  </a:lnTo>
                  <a:lnTo>
                    <a:pt x="120463" y="2867299"/>
                  </a:lnTo>
                  <a:lnTo>
                    <a:pt x="106187" y="2824490"/>
                  </a:lnTo>
                  <a:lnTo>
                    <a:pt x="92803" y="2781431"/>
                  </a:lnTo>
                  <a:lnTo>
                    <a:pt x="80311" y="2738136"/>
                  </a:lnTo>
                  <a:lnTo>
                    <a:pt x="68715" y="2694621"/>
                  </a:lnTo>
                  <a:lnTo>
                    <a:pt x="58015" y="2650901"/>
                  </a:lnTo>
                  <a:lnTo>
                    <a:pt x="48213" y="2606990"/>
                  </a:lnTo>
                  <a:lnTo>
                    <a:pt x="39311" y="2562905"/>
                  </a:lnTo>
                  <a:lnTo>
                    <a:pt x="31312" y="2518659"/>
                  </a:lnTo>
                  <a:lnTo>
                    <a:pt x="24216" y="2474268"/>
                  </a:lnTo>
                  <a:lnTo>
                    <a:pt x="18026" y="2429747"/>
                  </a:lnTo>
                  <a:lnTo>
                    <a:pt x="12743" y="2385110"/>
                  </a:lnTo>
                  <a:lnTo>
                    <a:pt x="8369" y="2340374"/>
                  </a:lnTo>
                  <a:lnTo>
                    <a:pt x="4906" y="2295553"/>
                  </a:lnTo>
                  <a:lnTo>
                    <a:pt x="2355" y="2250662"/>
                  </a:lnTo>
                  <a:lnTo>
                    <a:pt x="719" y="2205717"/>
                  </a:lnTo>
                  <a:lnTo>
                    <a:pt x="0" y="2160731"/>
                  </a:lnTo>
                  <a:lnTo>
                    <a:pt x="198" y="2115721"/>
                  </a:lnTo>
                  <a:lnTo>
                    <a:pt x="1316" y="2070701"/>
                  </a:lnTo>
                  <a:lnTo>
                    <a:pt x="3355" y="2025686"/>
                  </a:lnTo>
                  <a:lnTo>
                    <a:pt x="6318" y="1980692"/>
                  </a:lnTo>
                  <a:lnTo>
                    <a:pt x="10206" y="1935733"/>
                  </a:lnTo>
                  <a:lnTo>
                    <a:pt x="15021" y="1890825"/>
                  </a:lnTo>
                  <a:lnTo>
                    <a:pt x="20764" y="1845982"/>
                  </a:lnTo>
                  <a:lnTo>
                    <a:pt x="27438" y="1801220"/>
                  </a:lnTo>
                  <a:lnTo>
                    <a:pt x="35044" y="1756553"/>
                  </a:lnTo>
                  <a:lnTo>
                    <a:pt x="43584" y="1711998"/>
                  </a:lnTo>
                  <a:lnTo>
                    <a:pt x="53060" y="1667567"/>
                  </a:lnTo>
                  <a:lnTo>
                    <a:pt x="63474" y="1623278"/>
                  </a:lnTo>
                  <a:lnTo>
                    <a:pt x="74827" y="1579145"/>
                  </a:lnTo>
                  <a:lnTo>
                    <a:pt x="87121" y="1535182"/>
                  </a:lnTo>
                  <a:lnTo>
                    <a:pt x="100358" y="1491405"/>
                  </a:lnTo>
                  <a:lnTo>
                    <a:pt x="114539" y="1447829"/>
                  </a:lnTo>
                  <a:lnTo>
                    <a:pt x="129667" y="1404470"/>
                  </a:lnTo>
                  <a:lnTo>
                    <a:pt x="145744" y="1361341"/>
                  </a:lnTo>
                  <a:lnTo>
                    <a:pt x="162770" y="1318458"/>
                  </a:lnTo>
                  <a:lnTo>
                    <a:pt x="180749" y="1275837"/>
                  </a:lnTo>
                  <a:lnTo>
                    <a:pt x="199680" y="1233492"/>
                  </a:lnTo>
                  <a:lnTo>
                    <a:pt x="219568" y="1191438"/>
                  </a:lnTo>
                  <a:lnTo>
                    <a:pt x="240412" y="1149690"/>
                  </a:lnTo>
                  <a:lnTo>
                    <a:pt x="262216" y="1108264"/>
                  </a:lnTo>
                  <a:lnTo>
                    <a:pt x="284980" y="1067174"/>
                  </a:lnTo>
                  <a:lnTo>
                    <a:pt x="308706" y="1026435"/>
                  </a:lnTo>
                  <a:lnTo>
                    <a:pt x="333397" y="986063"/>
                  </a:lnTo>
                  <a:lnTo>
                    <a:pt x="359054" y="946073"/>
                  </a:lnTo>
                  <a:lnTo>
                    <a:pt x="385679" y="906479"/>
                  </a:lnTo>
                  <a:lnTo>
                    <a:pt x="413274" y="867296"/>
                  </a:lnTo>
                  <a:lnTo>
                    <a:pt x="441839" y="828541"/>
                  </a:lnTo>
                  <a:lnTo>
                    <a:pt x="471379" y="790227"/>
                  </a:lnTo>
                  <a:lnTo>
                    <a:pt x="504214" y="749400"/>
                  </a:lnTo>
                  <a:lnTo>
                    <a:pt x="537498" y="709662"/>
                  </a:lnTo>
                  <a:lnTo>
                    <a:pt x="571241" y="671008"/>
                  </a:lnTo>
                  <a:lnTo>
                    <a:pt x="605455" y="633430"/>
                  </a:lnTo>
                  <a:lnTo>
                    <a:pt x="640151" y="596921"/>
                  </a:lnTo>
                  <a:lnTo>
                    <a:pt x="675340" y="561474"/>
                  </a:lnTo>
                  <a:lnTo>
                    <a:pt x="711033" y="527082"/>
                  </a:lnTo>
                  <a:lnTo>
                    <a:pt x="747242" y="493738"/>
                  </a:lnTo>
                  <a:lnTo>
                    <a:pt x="783979" y="461435"/>
                  </a:lnTo>
                  <a:lnTo>
                    <a:pt x="821253" y="430166"/>
                  </a:lnTo>
                  <a:lnTo>
                    <a:pt x="859078" y="399924"/>
                  </a:lnTo>
                  <a:lnTo>
                    <a:pt x="897463" y="370702"/>
                  </a:lnTo>
                  <a:lnTo>
                    <a:pt x="936421" y="342493"/>
                  </a:lnTo>
                  <a:lnTo>
                    <a:pt x="975962" y="315290"/>
                  </a:lnTo>
                  <a:lnTo>
                    <a:pt x="1016098" y="289087"/>
                  </a:lnTo>
                  <a:lnTo>
                    <a:pt x="1056840" y="263875"/>
                  </a:lnTo>
                  <a:lnTo>
                    <a:pt x="1098200" y="239649"/>
                  </a:lnTo>
                  <a:lnTo>
                    <a:pt x="1140188" y="216401"/>
                  </a:lnTo>
                  <a:lnTo>
                    <a:pt x="1182817" y="194124"/>
                  </a:lnTo>
                  <a:lnTo>
                    <a:pt x="1226096" y="172811"/>
                  </a:lnTo>
                  <a:lnTo>
                    <a:pt x="1270038" y="152455"/>
                  </a:lnTo>
                  <a:lnTo>
                    <a:pt x="1314655" y="133049"/>
                  </a:lnTo>
                  <a:lnTo>
                    <a:pt x="1359956" y="114586"/>
                  </a:lnTo>
                  <a:lnTo>
                    <a:pt x="1405954" y="97060"/>
                  </a:lnTo>
                  <a:lnTo>
                    <a:pt x="1452659" y="80463"/>
                  </a:lnTo>
                  <a:lnTo>
                    <a:pt x="1500083" y="64787"/>
                  </a:lnTo>
                  <a:lnTo>
                    <a:pt x="1548238" y="50027"/>
                  </a:lnTo>
                  <a:lnTo>
                    <a:pt x="1597135" y="36176"/>
                  </a:lnTo>
                  <a:lnTo>
                    <a:pt x="1646784" y="23225"/>
                  </a:lnTo>
                  <a:lnTo>
                    <a:pt x="1697198" y="11169"/>
                  </a:lnTo>
                  <a:lnTo>
                    <a:pt x="1748387" y="0"/>
                  </a:lnTo>
                  <a:lnTo>
                    <a:pt x="2195473" y="21494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6178484" y="6475004"/>
              <a:ext cx="1748155" cy="1359535"/>
            </a:xfrm>
            <a:custGeom>
              <a:avLst/>
              <a:gdLst/>
              <a:ahLst/>
              <a:cxnLst/>
              <a:rect l="l" t="t" r="r" b="b"/>
              <a:pathLst>
                <a:path w="1748155" h="1359534">
                  <a:moveTo>
                    <a:pt x="0" y="0"/>
                  </a:moveTo>
                  <a:lnTo>
                    <a:pt x="1724083" y="1359162"/>
                  </a:lnTo>
                  <a:lnTo>
                    <a:pt x="1747548" y="1328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6178484" y="6475004"/>
              <a:ext cx="1748155" cy="1359535"/>
            </a:xfrm>
            <a:custGeom>
              <a:avLst/>
              <a:gdLst/>
              <a:ahLst/>
              <a:cxnLst/>
              <a:rect l="l" t="t" r="r" b="b"/>
              <a:pathLst>
                <a:path w="1748155" h="1359534">
                  <a:moveTo>
                    <a:pt x="0" y="0"/>
                  </a:moveTo>
                  <a:lnTo>
                    <a:pt x="1747548" y="1328870"/>
                  </a:lnTo>
                  <a:lnTo>
                    <a:pt x="1741638" y="1336610"/>
                  </a:lnTo>
                  <a:lnTo>
                    <a:pt x="1735886" y="1344071"/>
                  </a:lnTo>
                  <a:lnTo>
                    <a:pt x="1730100" y="1351505"/>
                  </a:lnTo>
                  <a:lnTo>
                    <a:pt x="1724083" y="1359162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6178484" y="6475004"/>
              <a:ext cx="2137410" cy="1329055"/>
            </a:xfrm>
            <a:custGeom>
              <a:avLst/>
              <a:gdLst/>
              <a:ahLst/>
              <a:cxnLst/>
              <a:rect l="l" t="t" r="r" b="b"/>
              <a:pathLst>
                <a:path w="2137409" h="1329054">
                  <a:moveTo>
                    <a:pt x="0" y="0"/>
                  </a:moveTo>
                  <a:lnTo>
                    <a:pt x="1747548" y="1328870"/>
                  </a:lnTo>
                  <a:lnTo>
                    <a:pt x="1779076" y="1286487"/>
                  </a:lnTo>
                  <a:lnTo>
                    <a:pt x="1809333" y="1243920"/>
                  </a:lnTo>
                  <a:lnTo>
                    <a:pt x="1838339" y="1201127"/>
                  </a:lnTo>
                  <a:lnTo>
                    <a:pt x="1866114" y="1158065"/>
                  </a:lnTo>
                  <a:lnTo>
                    <a:pt x="1892679" y="1114693"/>
                  </a:lnTo>
                  <a:lnTo>
                    <a:pt x="1918052" y="1070966"/>
                  </a:lnTo>
                  <a:lnTo>
                    <a:pt x="1942255" y="1026844"/>
                  </a:lnTo>
                  <a:lnTo>
                    <a:pt x="1965308" y="982283"/>
                  </a:lnTo>
                  <a:lnTo>
                    <a:pt x="1987230" y="937241"/>
                  </a:lnTo>
                  <a:lnTo>
                    <a:pt x="2008041" y="891675"/>
                  </a:lnTo>
                  <a:lnTo>
                    <a:pt x="2027762" y="845542"/>
                  </a:lnTo>
                  <a:lnTo>
                    <a:pt x="2046412" y="798801"/>
                  </a:lnTo>
                  <a:lnTo>
                    <a:pt x="2064012" y="751409"/>
                  </a:lnTo>
                  <a:lnTo>
                    <a:pt x="2080582" y="703323"/>
                  </a:lnTo>
                  <a:lnTo>
                    <a:pt x="2096142" y="654500"/>
                  </a:lnTo>
                  <a:lnTo>
                    <a:pt x="2110712" y="604898"/>
                  </a:lnTo>
                  <a:lnTo>
                    <a:pt x="2124311" y="554475"/>
                  </a:lnTo>
                  <a:lnTo>
                    <a:pt x="2136961" y="50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6178484" y="6475004"/>
              <a:ext cx="2137410" cy="1329055"/>
            </a:xfrm>
            <a:custGeom>
              <a:avLst/>
              <a:gdLst/>
              <a:ahLst/>
              <a:cxnLst/>
              <a:rect l="l" t="t" r="r" b="b"/>
              <a:pathLst>
                <a:path w="2137409" h="1329054">
                  <a:moveTo>
                    <a:pt x="0" y="0"/>
                  </a:moveTo>
                  <a:lnTo>
                    <a:pt x="2136961" y="503188"/>
                  </a:lnTo>
                  <a:lnTo>
                    <a:pt x="2124311" y="554475"/>
                  </a:lnTo>
                  <a:lnTo>
                    <a:pt x="2110712" y="604898"/>
                  </a:lnTo>
                  <a:lnTo>
                    <a:pt x="2096142" y="654500"/>
                  </a:lnTo>
                  <a:lnTo>
                    <a:pt x="2080582" y="703323"/>
                  </a:lnTo>
                  <a:lnTo>
                    <a:pt x="2064012" y="751409"/>
                  </a:lnTo>
                  <a:lnTo>
                    <a:pt x="2046412" y="798801"/>
                  </a:lnTo>
                  <a:lnTo>
                    <a:pt x="2027762" y="845542"/>
                  </a:lnTo>
                  <a:lnTo>
                    <a:pt x="2008041" y="891675"/>
                  </a:lnTo>
                  <a:lnTo>
                    <a:pt x="1987230" y="937241"/>
                  </a:lnTo>
                  <a:lnTo>
                    <a:pt x="1965308" y="982283"/>
                  </a:lnTo>
                  <a:lnTo>
                    <a:pt x="1942255" y="1026844"/>
                  </a:lnTo>
                  <a:lnTo>
                    <a:pt x="1918052" y="1070966"/>
                  </a:lnTo>
                  <a:lnTo>
                    <a:pt x="1892679" y="1114693"/>
                  </a:lnTo>
                  <a:lnTo>
                    <a:pt x="1866114" y="1158065"/>
                  </a:lnTo>
                  <a:lnTo>
                    <a:pt x="1838339" y="1201127"/>
                  </a:lnTo>
                  <a:lnTo>
                    <a:pt x="1809333" y="1243920"/>
                  </a:lnTo>
                  <a:lnTo>
                    <a:pt x="1779076" y="1286487"/>
                  </a:lnTo>
                  <a:lnTo>
                    <a:pt x="1747548" y="1328870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6178484" y="6475004"/>
              <a:ext cx="2195195" cy="503555"/>
            </a:xfrm>
            <a:custGeom>
              <a:avLst/>
              <a:gdLst/>
              <a:ahLst/>
              <a:cxnLst/>
              <a:rect l="l" t="t" r="r" b="b"/>
              <a:pathLst>
                <a:path w="2195194" h="503554">
                  <a:moveTo>
                    <a:pt x="0" y="0"/>
                  </a:moveTo>
                  <a:lnTo>
                    <a:pt x="2136961" y="503188"/>
                  </a:lnTo>
                  <a:lnTo>
                    <a:pt x="2148999" y="449913"/>
                  </a:lnTo>
                  <a:lnTo>
                    <a:pt x="2159424" y="398981"/>
                  </a:lnTo>
                  <a:lnTo>
                    <a:pt x="2168327" y="349675"/>
                  </a:lnTo>
                  <a:lnTo>
                    <a:pt x="2175798" y="301281"/>
                  </a:lnTo>
                  <a:lnTo>
                    <a:pt x="2181930" y="253079"/>
                  </a:lnTo>
                  <a:lnTo>
                    <a:pt x="2186814" y="204356"/>
                  </a:lnTo>
                  <a:lnTo>
                    <a:pt x="2190540" y="154392"/>
                  </a:lnTo>
                  <a:lnTo>
                    <a:pt x="2193200" y="102474"/>
                  </a:lnTo>
                  <a:lnTo>
                    <a:pt x="2194886" y="47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6178484" y="6475004"/>
              <a:ext cx="2195195" cy="503555"/>
            </a:xfrm>
            <a:custGeom>
              <a:avLst/>
              <a:gdLst/>
              <a:ahLst/>
              <a:cxnLst/>
              <a:rect l="l" t="t" r="r" b="b"/>
              <a:pathLst>
                <a:path w="2195194" h="503554">
                  <a:moveTo>
                    <a:pt x="0" y="0"/>
                  </a:moveTo>
                  <a:lnTo>
                    <a:pt x="2194886" y="47883"/>
                  </a:lnTo>
                  <a:lnTo>
                    <a:pt x="2193200" y="102474"/>
                  </a:lnTo>
                  <a:lnTo>
                    <a:pt x="2190540" y="154392"/>
                  </a:lnTo>
                  <a:lnTo>
                    <a:pt x="2186814" y="204356"/>
                  </a:lnTo>
                  <a:lnTo>
                    <a:pt x="2181930" y="253079"/>
                  </a:lnTo>
                  <a:lnTo>
                    <a:pt x="2175798" y="301281"/>
                  </a:lnTo>
                  <a:lnTo>
                    <a:pt x="2168327" y="349675"/>
                  </a:lnTo>
                  <a:lnTo>
                    <a:pt x="2159424" y="398981"/>
                  </a:lnTo>
                  <a:lnTo>
                    <a:pt x="2148999" y="449913"/>
                  </a:lnTo>
                  <a:lnTo>
                    <a:pt x="2136961" y="503188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6178484" y="5162144"/>
              <a:ext cx="2195830" cy="1360805"/>
            </a:xfrm>
            <a:custGeom>
              <a:avLst/>
              <a:gdLst/>
              <a:ahLst/>
              <a:cxnLst/>
              <a:rect l="l" t="t" r="r" b="b"/>
              <a:pathLst>
                <a:path w="2195830" h="1360804">
                  <a:moveTo>
                    <a:pt x="1758134" y="0"/>
                  </a:moveTo>
                  <a:lnTo>
                    <a:pt x="0" y="1312860"/>
                  </a:lnTo>
                  <a:lnTo>
                    <a:pt x="2194886" y="1360743"/>
                  </a:lnTo>
                  <a:lnTo>
                    <a:pt x="2195414" y="1309349"/>
                  </a:lnTo>
                  <a:lnTo>
                    <a:pt x="2194757" y="1258243"/>
                  </a:lnTo>
                  <a:lnTo>
                    <a:pt x="2192923" y="1207431"/>
                  </a:lnTo>
                  <a:lnTo>
                    <a:pt x="2189918" y="1156914"/>
                  </a:lnTo>
                  <a:lnTo>
                    <a:pt x="2185752" y="1106697"/>
                  </a:lnTo>
                  <a:lnTo>
                    <a:pt x="2180432" y="1056783"/>
                  </a:lnTo>
                  <a:lnTo>
                    <a:pt x="2173966" y="1007175"/>
                  </a:lnTo>
                  <a:lnTo>
                    <a:pt x="2166363" y="957876"/>
                  </a:lnTo>
                  <a:lnTo>
                    <a:pt x="2157631" y="908891"/>
                  </a:lnTo>
                  <a:lnTo>
                    <a:pt x="2147776" y="860221"/>
                  </a:lnTo>
                  <a:lnTo>
                    <a:pt x="2136808" y="811871"/>
                  </a:lnTo>
                  <a:lnTo>
                    <a:pt x="2124735" y="763843"/>
                  </a:lnTo>
                  <a:lnTo>
                    <a:pt x="2111565" y="716142"/>
                  </a:lnTo>
                  <a:lnTo>
                    <a:pt x="2097304" y="668770"/>
                  </a:lnTo>
                  <a:lnTo>
                    <a:pt x="2081963" y="621731"/>
                  </a:lnTo>
                  <a:lnTo>
                    <a:pt x="2065548" y="575028"/>
                  </a:lnTo>
                  <a:lnTo>
                    <a:pt x="2048068" y="528665"/>
                  </a:lnTo>
                  <a:lnTo>
                    <a:pt x="2029530" y="482645"/>
                  </a:lnTo>
                  <a:lnTo>
                    <a:pt x="2009944" y="436970"/>
                  </a:lnTo>
                  <a:lnTo>
                    <a:pt x="1989316" y="391645"/>
                  </a:lnTo>
                  <a:lnTo>
                    <a:pt x="1967655" y="346673"/>
                  </a:lnTo>
                  <a:lnTo>
                    <a:pt x="1944968" y="302058"/>
                  </a:lnTo>
                  <a:lnTo>
                    <a:pt x="1921265" y="257801"/>
                  </a:lnTo>
                  <a:lnTo>
                    <a:pt x="1896552" y="213908"/>
                  </a:lnTo>
                  <a:lnTo>
                    <a:pt x="1870839" y="170380"/>
                  </a:lnTo>
                  <a:lnTo>
                    <a:pt x="1844132" y="127223"/>
                  </a:lnTo>
                  <a:lnTo>
                    <a:pt x="1816441" y="84438"/>
                  </a:lnTo>
                  <a:lnTo>
                    <a:pt x="1787772" y="42029"/>
                  </a:lnTo>
                  <a:lnTo>
                    <a:pt x="175813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6178484" y="5162144"/>
              <a:ext cx="2195830" cy="1360805"/>
            </a:xfrm>
            <a:custGeom>
              <a:avLst/>
              <a:gdLst/>
              <a:ahLst/>
              <a:cxnLst/>
              <a:rect l="l" t="t" r="r" b="b"/>
              <a:pathLst>
                <a:path w="2195830" h="1360804">
                  <a:moveTo>
                    <a:pt x="0" y="1312860"/>
                  </a:moveTo>
                  <a:lnTo>
                    <a:pt x="1758134" y="0"/>
                  </a:lnTo>
                  <a:lnTo>
                    <a:pt x="1787772" y="42029"/>
                  </a:lnTo>
                  <a:lnTo>
                    <a:pt x="1816441" y="84438"/>
                  </a:lnTo>
                  <a:lnTo>
                    <a:pt x="1844132" y="127223"/>
                  </a:lnTo>
                  <a:lnTo>
                    <a:pt x="1870839" y="170380"/>
                  </a:lnTo>
                  <a:lnTo>
                    <a:pt x="1896552" y="213908"/>
                  </a:lnTo>
                  <a:lnTo>
                    <a:pt x="1921265" y="257801"/>
                  </a:lnTo>
                  <a:lnTo>
                    <a:pt x="1944968" y="302058"/>
                  </a:lnTo>
                  <a:lnTo>
                    <a:pt x="1967655" y="346673"/>
                  </a:lnTo>
                  <a:lnTo>
                    <a:pt x="1989316" y="391645"/>
                  </a:lnTo>
                  <a:lnTo>
                    <a:pt x="2009944" y="436970"/>
                  </a:lnTo>
                  <a:lnTo>
                    <a:pt x="2029530" y="482645"/>
                  </a:lnTo>
                  <a:lnTo>
                    <a:pt x="2048068" y="528665"/>
                  </a:lnTo>
                  <a:lnTo>
                    <a:pt x="2065548" y="575028"/>
                  </a:lnTo>
                  <a:lnTo>
                    <a:pt x="2081963" y="621731"/>
                  </a:lnTo>
                  <a:lnTo>
                    <a:pt x="2097304" y="668770"/>
                  </a:lnTo>
                  <a:lnTo>
                    <a:pt x="2111565" y="716142"/>
                  </a:lnTo>
                  <a:lnTo>
                    <a:pt x="2124735" y="763843"/>
                  </a:lnTo>
                  <a:lnTo>
                    <a:pt x="2136808" y="811871"/>
                  </a:lnTo>
                  <a:lnTo>
                    <a:pt x="2147776" y="860221"/>
                  </a:lnTo>
                  <a:lnTo>
                    <a:pt x="2157631" y="908891"/>
                  </a:lnTo>
                  <a:lnTo>
                    <a:pt x="2166363" y="957876"/>
                  </a:lnTo>
                  <a:lnTo>
                    <a:pt x="2173966" y="1007175"/>
                  </a:lnTo>
                  <a:lnTo>
                    <a:pt x="2180432" y="1056783"/>
                  </a:lnTo>
                  <a:lnTo>
                    <a:pt x="2185752" y="1106697"/>
                  </a:lnTo>
                  <a:lnTo>
                    <a:pt x="2189918" y="1156914"/>
                  </a:lnTo>
                  <a:lnTo>
                    <a:pt x="2192923" y="1207431"/>
                  </a:lnTo>
                  <a:lnTo>
                    <a:pt x="2194757" y="1258243"/>
                  </a:lnTo>
                  <a:lnTo>
                    <a:pt x="2195414" y="1309349"/>
                  </a:lnTo>
                  <a:lnTo>
                    <a:pt x="2194886" y="1360743"/>
                  </a:lnTo>
                  <a:lnTo>
                    <a:pt x="0" y="131286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6178484" y="6475004"/>
              <a:ext cx="2198370" cy="80010"/>
            </a:xfrm>
            <a:custGeom>
              <a:avLst/>
              <a:gdLst/>
              <a:ahLst/>
              <a:cxnLst/>
              <a:rect l="l" t="t" r="r" b="b"/>
              <a:pathLst>
                <a:path w="2198369" h="80009">
                  <a:moveTo>
                    <a:pt x="0" y="0"/>
                  </a:moveTo>
                  <a:lnTo>
                    <a:pt x="2195493" y="79767"/>
                  </a:lnTo>
                  <a:lnTo>
                    <a:pt x="2193324" y="71717"/>
                  </a:lnTo>
                  <a:lnTo>
                    <a:pt x="2197762" y="55835"/>
                  </a:lnTo>
                  <a:lnTo>
                    <a:pt x="2195493" y="47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6178484" y="6475004"/>
              <a:ext cx="2198370" cy="80010"/>
            </a:xfrm>
            <a:custGeom>
              <a:avLst/>
              <a:gdLst/>
              <a:ahLst/>
              <a:cxnLst/>
              <a:rect l="l" t="t" r="r" b="b"/>
              <a:pathLst>
                <a:path w="2198369" h="80009">
                  <a:moveTo>
                    <a:pt x="0" y="0"/>
                  </a:moveTo>
                  <a:lnTo>
                    <a:pt x="2195493" y="47862"/>
                  </a:lnTo>
                  <a:lnTo>
                    <a:pt x="2197762" y="55835"/>
                  </a:lnTo>
                  <a:lnTo>
                    <a:pt x="2195560" y="63763"/>
                  </a:lnTo>
                  <a:lnTo>
                    <a:pt x="2193324" y="71717"/>
                  </a:lnTo>
                  <a:lnTo>
                    <a:pt x="2195493" y="79767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 descr=""/>
          <p:cNvSpPr txBox="1"/>
          <p:nvPr/>
        </p:nvSpPr>
        <p:spPr>
          <a:xfrm>
            <a:off x="8727954" y="6787491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1187481" y="5953381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0966126" y="4927234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9872547" y="4748098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11020073" y="6756120"/>
            <a:ext cx="824865" cy="95694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7211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8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5289136" y="6941121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6236416" y="4594469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7270772" y="4963589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17447562" y="5832588"/>
            <a:ext cx="814069" cy="1581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10%</a:t>
            </a:r>
            <a:endParaRPr sz="2300">
              <a:latin typeface="Avenir LT 65 Medium"/>
              <a:cs typeface="Avenir LT 65 Medium"/>
            </a:endParaRPr>
          </a:p>
          <a:p>
            <a:pPr marL="361315">
              <a:lnSpc>
                <a:spcPct val="100000"/>
              </a:lnSpc>
              <a:spcBef>
                <a:spcPts val="257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3%</a:t>
            </a:r>
            <a:endParaRPr sz="2300">
              <a:latin typeface="Avenir LT 65 Medium"/>
              <a:cs typeface="Avenir LT 65 Medium"/>
            </a:endParaRPr>
          </a:p>
          <a:p>
            <a:pPr marL="86360">
              <a:lnSpc>
                <a:spcPct val="100000"/>
              </a:lnSpc>
              <a:spcBef>
                <a:spcPts val="1390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DIVERSITY</a:t>
            </a:r>
            <a:r>
              <a:rPr dirty="0" spc="-70"/>
              <a:t> </a:t>
            </a:r>
            <a:r>
              <a:rPr dirty="0"/>
              <a:t>IN</a:t>
            </a:r>
            <a:r>
              <a:rPr dirty="0" spc="-55"/>
              <a:t> </a:t>
            </a:r>
            <a:r>
              <a:rPr dirty="0" spc="-20"/>
              <a:t>DENTAL</a:t>
            </a:r>
            <a:r>
              <a:rPr dirty="0" spc="-55"/>
              <a:t> </a:t>
            </a:r>
            <a:r>
              <a:rPr dirty="0"/>
              <a:t>SCHOOL</a:t>
            </a:r>
            <a:r>
              <a:rPr dirty="0" spc="-55"/>
              <a:t> </a:t>
            </a:r>
            <a:r>
              <a:rPr dirty="0" spc="-45"/>
              <a:t>FACULTY</a:t>
            </a:r>
          </a:p>
        </p:txBody>
      </p:sp>
      <p:pic>
        <p:nvPicPr>
          <p:cNvPr id="72" name="object 7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01527" y="217776"/>
            <a:ext cx="1449201" cy="1449204"/>
          </a:xfrm>
          <a:prstGeom prst="rect">
            <a:avLst/>
          </a:prstGeom>
        </p:spPr>
      </p:pic>
      <p:pic>
        <p:nvPicPr>
          <p:cNvPr id="73" name="object 7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21484"/>
            <a:ext cx="6952667" cy="4687070"/>
          </a:xfrm>
          <a:prstGeom prst="rect">
            <a:avLst/>
          </a:prstGeom>
        </p:spPr>
      </p:pic>
      <p:sp>
        <p:nvSpPr>
          <p:cNvPr id="74" name="object 74" descr=""/>
          <p:cNvSpPr txBox="1"/>
          <p:nvPr/>
        </p:nvSpPr>
        <p:spPr>
          <a:xfrm>
            <a:off x="510844" y="2500312"/>
            <a:ext cx="6029960" cy="4864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overall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percentage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HURE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members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dental </a:t>
            </a:r>
            <a:r>
              <a:rPr dirty="0" sz="3300">
                <a:latin typeface="Avenir LT 45 Book"/>
                <a:cs typeface="Avenir LT 45 Book"/>
              </a:rPr>
              <a:t>schools</a:t>
            </a:r>
            <a:r>
              <a:rPr dirty="0" sz="3300" spc="-120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increased</a:t>
            </a:r>
            <a:r>
              <a:rPr dirty="0" sz="3300" spc="-1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by</a:t>
            </a:r>
            <a:r>
              <a:rPr dirty="0" sz="3300" spc="-1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three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percentage</a:t>
            </a:r>
            <a:r>
              <a:rPr dirty="0" sz="3300" spc="-19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points.</a:t>
            </a:r>
            <a:endParaRPr sz="3300">
              <a:latin typeface="Avenir LT 65 Medium"/>
              <a:cs typeface="Avenir LT 65 Medium"/>
            </a:endParaRPr>
          </a:p>
          <a:p>
            <a:pPr marL="12700" marR="501650">
              <a:lnSpc>
                <a:spcPct val="101000"/>
              </a:lnSpc>
              <a:spcBef>
                <a:spcPts val="1480"/>
              </a:spcBef>
            </a:pPr>
            <a:r>
              <a:rPr dirty="0" sz="2450">
                <a:latin typeface="Avenir LT 45 Book"/>
                <a:cs typeface="Avenir LT 45 Book"/>
              </a:rPr>
              <a:t>This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increase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was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driven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mainly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by</a:t>
            </a:r>
            <a:r>
              <a:rPr dirty="0" sz="2450" spc="40">
                <a:latin typeface="Avenir LT 45 Book"/>
                <a:cs typeface="Avenir LT 45 Book"/>
              </a:rPr>
              <a:t> </a:t>
            </a:r>
            <a:r>
              <a:rPr dirty="0" sz="2450" spc="-25">
                <a:latin typeface="Avenir LT 45 Book"/>
                <a:cs typeface="Avenir LT 45 Book"/>
              </a:rPr>
              <a:t>the </a:t>
            </a:r>
            <a:r>
              <a:rPr dirty="0" sz="2450">
                <a:latin typeface="Avenir LT 45 Book"/>
                <a:cs typeface="Avenir LT 45 Book"/>
              </a:rPr>
              <a:t>rise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in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the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representation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of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Hispanic</a:t>
            </a:r>
            <a:r>
              <a:rPr dirty="0" sz="2450" spc="20">
                <a:latin typeface="Avenir LT 45 Book"/>
                <a:cs typeface="Avenir LT 45 Book"/>
              </a:rPr>
              <a:t> </a:t>
            </a:r>
            <a:r>
              <a:rPr dirty="0" sz="2450" spc="-25">
                <a:latin typeface="Avenir LT 45 Book"/>
                <a:cs typeface="Avenir LT 45 Book"/>
              </a:rPr>
              <a:t>or </a:t>
            </a:r>
            <a:r>
              <a:rPr dirty="0" sz="2450">
                <a:latin typeface="Avenir LT 45 Book"/>
                <a:cs typeface="Avenir LT 45 Book"/>
              </a:rPr>
              <a:t>Latino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faculty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and,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to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lesser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extent, </a:t>
            </a:r>
            <a:r>
              <a:rPr dirty="0" sz="2450">
                <a:latin typeface="Avenir LT 45 Book"/>
                <a:cs typeface="Avenir LT 45 Book"/>
              </a:rPr>
              <a:t>African</a:t>
            </a:r>
            <a:r>
              <a:rPr dirty="0" sz="2450" spc="2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American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faculty.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Overall,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white </a:t>
            </a:r>
            <a:r>
              <a:rPr dirty="0" sz="2450">
                <a:latin typeface="Avenir LT 45 Book"/>
                <a:cs typeface="Avenir LT 45 Book"/>
              </a:rPr>
              <a:t>faculty</a:t>
            </a:r>
            <a:r>
              <a:rPr dirty="0" sz="2450" spc="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represented</a:t>
            </a:r>
            <a:r>
              <a:rPr dirty="0" sz="2450" spc="1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fewer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U.S.</a:t>
            </a:r>
            <a:r>
              <a:rPr dirty="0" sz="2450" spc="15">
                <a:latin typeface="Avenir LT 45 Book"/>
                <a:cs typeface="Avenir LT 45 Book"/>
              </a:rPr>
              <a:t> </a:t>
            </a:r>
            <a:r>
              <a:rPr dirty="0" sz="2450" spc="-10">
                <a:latin typeface="Avenir LT 45 Book"/>
                <a:cs typeface="Avenir LT 45 Book"/>
              </a:rPr>
              <a:t>dental </a:t>
            </a:r>
            <a:r>
              <a:rPr dirty="0" sz="2450">
                <a:latin typeface="Avenir LT 45 Book"/>
                <a:cs typeface="Avenir LT 45 Book"/>
              </a:rPr>
              <a:t>school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faculty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in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2021–22</a:t>
            </a:r>
            <a:r>
              <a:rPr dirty="0" sz="2450" spc="35">
                <a:latin typeface="Avenir LT 45 Book"/>
                <a:cs typeface="Avenir LT 45 Book"/>
              </a:rPr>
              <a:t> </a:t>
            </a:r>
            <a:r>
              <a:rPr dirty="0" sz="2450">
                <a:latin typeface="Avenir LT 45 Book"/>
                <a:cs typeface="Avenir LT 45 Book"/>
              </a:rPr>
              <a:t>than</a:t>
            </a:r>
            <a:r>
              <a:rPr dirty="0" sz="2450" spc="30">
                <a:latin typeface="Avenir LT 45 Book"/>
                <a:cs typeface="Avenir LT 45 Book"/>
              </a:rPr>
              <a:t> </a:t>
            </a:r>
            <a:r>
              <a:rPr dirty="0" sz="2450" spc="-25">
                <a:latin typeface="Avenir LT 45 Book"/>
                <a:cs typeface="Avenir LT 45 Book"/>
              </a:rPr>
              <a:t>in </a:t>
            </a:r>
            <a:r>
              <a:rPr dirty="0" sz="2450" spc="-10">
                <a:latin typeface="Avenir LT 45 Book"/>
                <a:cs typeface="Avenir LT 45 Book"/>
              </a:rPr>
              <a:t>2017–18.</a:t>
            </a:r>
            <a:endParaRPr sz="2450">
              <a:latin typeface="Avenir LT 45 Book"/>
              <a:cs typeface="Avenir LT 45 Book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7358803" y="10138289"/>
            <a:ext cx="12546330" cy="989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5"/>
              </a:spcBef>
            </a:pPr>
            <a:r>
              <a:rPr dirty="0" sz="80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00" spc="9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00">
                <a:latin typeface="Arial"/>
                <a:cs typeface="Arial"/>
              </a:rPr>
              <a:t>Percentages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may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not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total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100%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because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rounding.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Dental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includes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full-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part-time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at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accredited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dental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United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States.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Historically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Underrepresented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Race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Ethnicity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(HURE)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includes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following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four</a:t>
            </a:r>
            <a:r>
              <a:rPr dirty="0" sz="800" spc="500">
                <a:latin typeface="Arial"/>
                <a:cs typeface="Arial"/>
              </a:rPr>
              <a:t>  </a:t>
            </a:r>
            <a:r>
              <a:rPr dirty="0" sz="800" spc="10">
                <a:latin typeface="Arial"/>
                <a:cs typeface="Arial"/>
              </a:rPr>
              <a:t>race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ethnicity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categories: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non-</a:t>
            </a:r>
            <a:r>
              <a:rPr dirty="0" sz="800" spc="10">
                <a:latin typeface="Arial"/>
                <a:cs typeface="Arial"/>
              </a:rPr>
              <a:t>Hispanic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American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Indian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or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Alaska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Native,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non-</a:t>
            </a:r>
            <a:r>
              <a:rPr dirty="0" sz="800" spc="10">
                <a:latin typeface="Arial"/>
                <a:cs typeface="Arial"/>
              </a:rPr>
              <a:t>Hispanic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African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American,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Hispanic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or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Latino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of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all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races,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non-</a:t>
            </a:r>
            <a:r>
              <a:rPr dirty="0" sz="800" spc="10">
                <a:latin typeface="Arial"/>
                <a:cs typeface="Arial"/>
              </a:rPr>
              <a:t>Hispanic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Native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Hawaiian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or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Other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Pacific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Islander.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These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four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race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and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ethnicity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categories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are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defined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by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10">
                <a:latin typeface="Arial"/>
                <a:cs typeface="Arial"/>
              </a:rPr>
              <a:t>the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U.S. </a:t>
            </a:r>
            <a:r>
              <a:rPr dirty="0" sz="800">
                <a:latin typeface="Arial"/>
                <a:cs typeface="Arial"/>
              </a:rPr>
              <a:t>Department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Education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reporting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from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higher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education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institutions.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HURE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definition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based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parity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gap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between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share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U.S.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population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share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professionally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active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dentists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each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race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ethnicity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categories </a:t>
            </a:r>
            <a:r>
              <a:rPr dirty="0" sz="800">
                <a:latin typeface="Arial"/>
                <a:cs typeface="Arial"/>
              </a:rPr>
              <a:t>defined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by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U.S.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Department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Education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reporting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from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higher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education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institutions.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Dental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race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ethnicity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members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ADEA,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based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on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what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provide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them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school’s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administrative</a:t>
            </a:r>
            <a:r>
              <a:rPr dirty="0" sz="800" spc="1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records.</a:t>
            </a:r>
            <a:endParaRPr sz="800">
              <a:latin typeface="Arial"/>
              <a:cs typeface="Arial"/>
            </a:endParaRPr>
          </a:p>
          <a:p>
            <a:pPr marL="12700" marR="167640">
              <a:lnSpc>
                <a:spcPct val="103099"/>
              </a:lnSpc>
            </a:pPr>
            <a:r>
              <a:rPr dirty="0" sz="800">
                <a:latin typeface="Arial"/>
                <a:cs typeface="Arial"/>
              </a:rPr>
              <a:t>ADEA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does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collect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directly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from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members.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Only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dental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that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race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ethnicity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least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one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member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are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included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this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analysis.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that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reported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85">
                <a:latin typeface="Arial"/>
                <a:cs typeface="Arial"/>
              </a:rPr>
              <a:t>“do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wish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to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report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unknown”</a:t>
            </a:r>
            <a:r>
              <a:rPr dirty="0" sz="800" spc="1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for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every</a:t>
            </a:r>
            <a:r>
              <a:rPr dirty="0" sz="800" spc="114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faculty </a:t>
            </a:r>
            <a:r>
              <a:rPr dirty="0" sz="800">
                <a:latin typeface="Arial"/>
                <a:cs typeface="Arial"/>
              </a:rPr>
              <a:t>member</a:t>
            </a:r>
            <a:r>
              <a:rPr dirty="0" sz="800" spc="9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are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excluded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from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this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analysis.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Fifty-nine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dental</a:t>
            </a:r>
            <a:r>
              <a:rPr dirty="0" sz="800" spc="9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provided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ADEA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data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on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their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faculty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race</a:t>
            </a:r>
            <a:r>
              <a:rPr dirty="0" sz="800" spc="9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ethnicity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information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2017-18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4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52</a:t>
            </a:r>
            <a:r>
              <a:rPr dirty="0" sz="800" spc="9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schools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did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so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in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2021-22,</a:t>
            </a:r>
            <a:r>
              <a:rPr dirty="0" sz="800" spc="9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respectively.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80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00" spc="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Analysis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of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American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Dental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Education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Association</a:t>
            </a:r>
            <a:r>
              <a:rPr dirty="0" sz="800" spc="55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(ADEA)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Survey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of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U.S.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Dental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School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Faculty,</a:t>
            </a:r>
            <a:r>
              <a:rPr dirty="0" sz="800" spc="55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2017-18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and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ADEA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Faculty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Census,</a:t>
            </a:r>
            <a:r>
              <a:rPr dirty="0" sz="800" spc="60" b="0">
                <a:latin typeface="Avenir LT 65 Medium"/>
                <a:cs typeface="Avenir LT 65 Medium"/>
              </a:rPr>
              <a:t> </a:t>
            </a:r>
            <a:r>
              <a:rPr dirty="0" sz="800" b="0">
                <a:latin typeface="Avenir LT 65 Medium"/>
                <a:cs typeface="Avenir LT 65 Medium"/>
              </a:rPr>
              <a:t>2021-</a:t>
            </a:r>
            <a:r>
              <a:rPr dirty="0" sz="800" spc="-25" b="0">
                <a:latin typeface="Avenir LT 65 Medium"/>
                <a:cs typeface="Avenir LT 65 Medium"/>
              </a:rPr>
              <a:t>22.</a:t>
            </a:r>
            <a:endParaRPr sz="800">
              <a:latin typeface="Avenir LT 65 Medium"/>
              <a:cs typeface="Avenir LT 65 Medium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20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7538446" y="8727524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0365418" y="8728362"/>
            <a:ext cx="163576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  <a:spcBef>
                <a:spcPts val="8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11979778" y="5785792"/>
            <a:ext cx="1617980" cy="2266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428625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venir LT 65 Medium"/>
              <a:cs typeface="Avenir LT 65 Medium"/>
            </a:endParaRPr>
          </a:p>
          <a:p>
            <a:pPr algn="ctr" marL="313690" marR="5080">
              <a:lnSpc>
                <a:spcPct val="101499"/>
              </a:lnSpc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algn="ctr" marL="317500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  <a:p>
            <a:pPr marL="291465" marR="17780" indent="345440">
              <a:lnSpc>
                <a:spcPct val="101499"/>
              </a:lnSpc>
              <a:spcBef>
                <a:spcPts val="465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300">
              <a:latin typeface="Avenir LT 65 Medium"/>
              <a:cs typeface="Avenir LT 65 Medium"/>
            </a:endParaRPr>
          </a:p>
          <a:p>
            <a:pPr marL="224790" marR="433705" indent="-225425">
              <a:lnSpc>
                <a:spcPct val="101499"/>
              </a:lnSpc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10718077" y="3929514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7563074" y="3809057"/>
            <a:ext cx="1410335" cy="759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  <a:p>
            <a:pPr algn="ctr" marR="4445">
              <a:lnSpc>
                <a:spcPts val="2615"/>
              </a:lnSpc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9554218" y="3304276"/>
            <a:ext cx="124206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5715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3862995" y="8922145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7115504" y="8464274"/>
            <a:ext cx="163576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  <a:spcBef>
                <a:spcPts val="8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8262945" y="7687250"/>
            <a:ext cx="11893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4790" marR="5080" indent="-22542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6990859" y="3929124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3835854" y="3787725"/>
            <a:ext cx="1410335" cy="760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2615"/>
              </a:lnSpc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5826998" y="3303887"/>
            <a:ext cx="124206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5715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8432490" y="5641490"/>
            <a:ext cx="1357630" cy="150558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46050"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  <a:p>
            <a:pPr algn="ctr" marR="58419">
              <a:lnSpc>
                <a:spcPct val="101499"/>
              </a:lnSpc>
              <a:spcBef>
                <a:spcPts val="969"/>
              </a:spcBef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algn="ctr" marR="41910">
              <a:lnSpc>
                <a:spcPts val="2735"/>
              </a:lnSpc>
              <a:spcBef>
                <a:spcPts val="8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  <a:p>
            <a:pPr marL="44450" marR="5080" indent="345440">
              <a:lnSpc>
                <a:spcPts val="1580"/>
              </a:lnSpc>
              <a:spcBef>
                <a:spcPts val="10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734300"/>
          </a:xfrm>
          <a:custGeom>
            <a:avLst/>
            <a:gdLst/>
            <a:ahLst/>
            <a:cxnLst/>
            <a:rect l="l" t="t" r="r" b="b"/>
            <a:pathLst>
              <a:path w="12942569" h="7734300">
                <a:moveTo>
                  <a:pt x="12942014" y="0"/>
                </a:moveTo>
                <a:lnTo>
                  <a:pt x="0" y="0"/>
                </a:lnTo>
                <a:lnTo>
                  <a:pt x="0" y="7733795"/>
                </a:lnTo>
                <a:lnTo>
                  <a:pt x="12942014" y="7733795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037390"/>
            <a:ext cx="12942570" cy="1271270"/>
          </a:xfrm>
          <a:custGeom>
            <a:avLst/>
            <a:gdLst/>
            <a:ahLst/>
            <a:cxnLst/>
            <a:rect l="l" t="t" r="r" b="b"/>
            <a:pathLst>
              <a:path w="12942569" h="1271270">
                <a:moveTo>
                  <a:pt x="0" y="1271165"/>
                </a:moveTo>
                <a:lnTo>
                  <a:pt x="12942014" y="1271165"/>
                </a:lnTo>
                <a:lnTo>
                  <a:pt x="12942014" y="0"/>
                </a:lnTo>
                <a:lnTo>
                  <a:pt x="0" y="0"/>
                </a:lnTo>
                <a:lnTo>
                  <a:pt x="0" y="1271165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DIVERSITY</a:t>
            </a:r>
            <a:r>
              <a:rPr dirty="0" spc="-75"/>
              <a:t> </a:t>
            </a:r>
            <a:r>
              <a:rPr dirty="0"/>
              <a:t>IN</a:t>
            </a:r>
            <a:r>
              <a:rPr dirty="0" spc="-65"/>
              <a:t> </a:t>
            </a:r>
            <a:r>
              <a:rPr dirty="0"/>
              <a:t>ALLIED</a:t>
            </a:r>
            <a:r>
              <a:rPr dirty="0" spc="-65"/>
              <a:t> </a:t>
            </a:r>
            <a:r>
              <a:rPr dirty="0" spc="-20"/>
              <a:t>DENTAL</a:t>
            </a:r>
            <a:r>
              <a:rPr dirty="0" spc="-65"/>
              <a:t> </a:t>
            </a:r>
            <a:r>
              <a:rPr dirty="0" spc="-20"/>
              <a:t>EDUCATION</a:t>
            </a:r>
            <a:r>
              <a:rPr dirty="0" spc="-65"/>
              <a:t> </a:t>
            </a:r>
            <a:r>
              <a:rPr dirty="0"/>
              <a:t>PROGRAM</a:t>
            </a:r>
            <a:r>
              <a:rPr dirty="0" spc="-65"/>
              <a:t> </a:t>
            </a:r>
            <a:r>
              <a:rPr dirty="0" spc="-25"/>
              <a:t>FACULTY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01527" y="217776"/>
            <a:ext cx="1449201" cy="144920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869366" y="2406074"/>
            <a:ext cx="2964815" cy="7962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4445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2022–23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80"/>
              </a:lnSpc>
              <a:spcBef>
                <a:spcPts val="15"/>
              </a:spcBef>
            </a:pPr>
            <a:r>
              <a:rPr dirty="0" sz="1300" b="0">
                <a:latin typeface="Avenir LT 35 Light"/>
                <a:cs typeface="Avenir LT 35 Light"/>
              </a:rPr>
              <a:t>Full-time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Part-time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Faculty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spc="-25" b="0">
                <a:latin typeface="Avenir LT 35 Light"/>
                <a:cs typeface="Avenir LT 35 Light"/>
              </a:rPr>
              <a:t>in </a:t>
            </a:r>
            <a:r>
              <a:rPr dirty="0" sz="1300" b="0">
                <a:latin typeface="Avenir LT 35 Light"/>
                <a:cs typeface="Avenir LT 35 Light"/>
              </a:rPr>
              <a:t>Allied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Dental</a:t>
            </a:r>
            <a:r>
              <a:rPr dirty="0" sz="1300" spc="4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Education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Programs:</a:t>
            </a:r>
            <a:r>
              <a:rPr dirty="0" sz="1300" spc="45" b="0">
                <a:latin typeface="Avenir LT 35 Light"/>
                <a:cs typeface="Avenir LT 35 Light"/>
              </a:rPr>
              <a:t> </a:t>
            </a:r>
            <a:r>
              <a:rPr dirty="0" sz="1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13%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5445082" y="2406074"/>
            <a:ext cx="2964815" cy="7962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4445">
              <a:lnSpc>
                <a:spcPts val="2920"/>
              </a:lnSpc>
              <a:spcBef>
                <a:spcPts val="120"/>
              </a:spcBef>
            </a:pPr>
            <a:r>
              <a:rPr dirty="0" sz="2450" spc="-10" b="0">
                <a:latin typeface="Avenir LT 65 Medium"/>
                <a:cs typeface="Avenir LT 65 Medium"/>
              </a:rPr>
              <a:t>2017–18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80"/>
              </a:lnSpc>
              <a:spcBef>
                <a:spcPts val="15"/>
              </a:spcBef>
            </a:pPr>
            <a:r>
              <a:rPr dirty="0" sz="1300" b="0">
                <a:latin typeface="Avenir LT 35 Light"/>
                <a:cs typeface="Avenir LT 35 Light"/>
              </a:rPr>
              <a:t>Full-time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Part-time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Faculty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spc="-25" b="0">
                <a:latin typeface="Avenir LT 35 Light"/>
                <a:cs typeface="Avenir LT 35 Light"/>
              </a:rPr>
              <a:t>in </a:t>
            </a:r>
            <a:r>
              <a:rPr dirty="0" sz="1300" b="0">
                <a:latin typeface="Avenir LT 35 Light"/>
                <a:cs typeface="Avenir LT 35 Light"/>
              </a:rPr>
              <a:t>Allied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Dental</a:t>
            </a:r>
            <a:r>
              <a:rPr dirty="0" sz="1300" spc="4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Education</a:t>
            </a:r>
            <a:r>
              <a:rPr dirty="0" sz="1300" spc="4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Programs:</a:t>
            </a:r>
            <a:r>
              <a:rPr dirty="0" sz="1300" spc="45" b="0">
                <a:latin typeface="Avenir LT 35 Light"/>
                <a:cs typeface="Avenir LT 35 Light"/>
              </a:rPr>
              <a:t> </a:t>
            </a:r>
            <a:r>
              <a:rPr dirty="0" sz="1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11%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358803" y="10234108"/>
            <a:ext cx="12549505" cy="89979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Percentages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may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not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total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100%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because</a:t>
            </a:r>
            <a:r>
              <a:rPr dirty="0" sz="850" spc="5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6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rounding.</a:t>
            </a:r>
            <a:endParaRPr sz="850">
              <a:latin typeface="Arial"/>
              <a:cs typeface="Arial"/>
            </a:endParaRPr>
          </a:p>
          <a:p>
            <a:pPr marL="12700" marR="177800">
              <a:lnSpc>
                <a:spcPct val="101800"/>
              </a:lnSpc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HURE</a:t>
            </a:r>
            <a:r>
              <a:rPr dirty="0" sz="850" spc="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African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Latino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Alaska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Hawaiian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Other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Pacific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Islander.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four</a:t>
            </a:r>
            <a:r>
              <a:rPr dirty="0" sz="850" spc="500">
                <a:latin typeface="Arial"/>
                <a:cs typeface="Arial"/>
              </a:rPr>
              <a:t> 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institutions.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HURE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definition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population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among </a:t>
            </a:r>
            <a:r>
              <a:rPr dirty="0" sz="850">
                <a:latin typeface="Arial"/>
                <a:cs typeface="Arial"/>
              </a:rPr>
              <a:t>professionally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active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each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institutions.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65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(ADA),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Health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Policy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Institute,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Hygiene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Surveys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Assisting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Technology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2017- </a:t>
            </a:r>
            <a:r>
              <a:rPr dirty="0" sz="850" b="0">
                <a:latin typeface="Avenir LT 65 Medium"/>
                <a:cs typeface="Avenir LT 65 Medium"/>
              </a:rPr>
              <a:t>18</a:t>
            </a:r>
            <a:r>
              <a:rPr dirty="0" sz="850" spc="2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2022-</a:t>
            </a:r>
            <a:r>
              <a:rPr dirty="0" sz="850" spc="-25" b="0">
                <a:latin typeface="Avenir LT 65 Medium"/>
                <a:cs typeface="Avenir LT 65 Medium"/>
              </a:rPr>
              <a:t>23.</a:t>
            </a:r>
            <a:endParaRPr sz="850">
              <a:latin typeface="Avenir LT 65 Medium"/>
              <a:cs typeface="Avenir LT 65 Medium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94609" y="2886609"/>
            <a:ext cx="6658609" cy="8422005"/>
            <a:chOff x="294609" y="2886609"/>
            <a:chExt cx="6658609" cy="8422005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610" y="2886609"/>
              <a:ext cx="6658057" cy="842194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609" y="3088502"/>
              <a:ext cx="6658057" cy="82200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10844" y="2500312"/>
            <a:ext cx="6021070" cy="25387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Allied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3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faculty</a:t>
            </a:r>
            <a:r>
              <a:rPr dirty="0" sz="3300" spc="-35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remains overwhelmingly</a:t>
            </a:r>
            <a:r>
              <a:rPr dirty="0" sz="3300" spc="-1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white,</a:t>
            </a:r>
            <a:r>
              <a:rPr dirty="0" sz="3300" spc="-1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even </a:t>
            </a:r>
            <a:r>
              <a:rPr dirty="0" sz="3300">
                <a:latin typeface="Avenir LT 45 Book"/>
                <a:cs typeface="Avenir LT 45 Book"/>
              </a:rPr>
              <a:t>though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proportion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has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been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slow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decline</a:t>
            </a:r>
            <a:r>
              <a:rPr dirty="0" sz="3300" spc="-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over</a:t>
            </a:r>
            <a:endParaRPr sz="3300">
              <a:latin typeface="Avenir LT 65 Medium"/>
              <a:cs typeface="Avenir LT 65 Medium"/>
            </a:endParaRPr>
          </a:p>
          <a:p>
            <a:pPr marL="12700">
              <a:lnSpc>
                <a:spcPts val="3950"/>
              </a:lnSpc>
            </a:pP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the</a:t>
            </a:r>
            <a:r>
              <a:rPr dirty="0" sz="3300" spc="-55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60" b="1">
                <a:solidFill>
                  <a:srgbClr val="005C82"/>
                </a:solidFill>
                <a:latin typeface="Trebuchet MS"/>
                <a:cs typeface="Trebuchet MS"/>
              </a:rPr>
              <a:t>past</a:t>
            </a:r>
            <a:r>
              <a:rPr dirty="0" sz="3300" spc="-50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five</a:t>
            </a:r>
            <a:r>
              <a:rPr dirty="0" sz="3300" spc="-50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years.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12360660" y="7756434"/>
            <a:ext cx="466725" cy="5715"/>
          </a:xfrm>
          <a:custGeom>
            <a:avLst/>
            <a:gdLst/>
            <a:ahLst/>
            <a:cxnLst/>
            <a:rect l="l" t="t" r="r" b="b"/>
            <a:pathLst>
              <a:path w="466725" h="5715">
                <a:moveTo>
                  <a:pt x="466477" y="0"/>
                </a:moveTo>
                <a:lnTo>
                  <a:pt x="0" y="0"/>
                </a:lnTo>
                <a:lnTo>
                  <a:pt x="0" y="5214"/>
                </a:lnTo>
                <a:lnTo>
                  <a:pt x="466477" y="5214"/>
                </a:lnTo>
                <a:lnTo>
                  <a:pt x="466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801106" y="7657358"/>
            <a:ext cx="461645" cy="104775"/>
          </a:xfrm>
          <a:custGeom>
            <a:avLst/>
            <a:gdLst/>
            <a:ahLst/>
            <a:cxnLst/>
            <a:rect l="l" t="t" r="r" b="b"/>
            <a:pathLst>
              <a:path w="461645" h="104775">
                <a:moveTo>
                  <a:pt x="461242" y="0"/>
                </a:moveTo>
                <a:lnTo>
                  <a:pt x="0" y="0"/>
                </a:lnTo>
                <a:lnTo>
                  <a:pt x="0" y="104290"/>
                </a:lnTo>
                <a:lnTo>
                  <a:pt x="461242" y="104290"/>
                </a:lnTo>
                <a:lnTo>
                  <a:pt x="461242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1238945" y="7709503"/>
            <a:ext cx="461645" cy="52705"/>
          </a:xfrm>
          <a:custGeom>
            <a:avLst/>
            <a:gdLst/>
            <a:ahLst/>
            <a:cxnLst/>
            <a:rect l="l" t="t" r="r" b="b"/>
            <a:pathLst>
              <a:path w="461645" h="52704">
                <a:moveTo>
                  <a:pt x="461242" y="0"/>
                </a:moveTo>
                <a:lnTo>
                  <a:pt x="0" y="0"/>
                </a:lnTo>
                <a:lnTo>
                  <a:pt x="0" y="52145"/>
                </a:lnTo>
                <a:lnTo>
                  <a:pt x="461242" y="52145"/>
                </a:lnTo>
                <a:lnTo>
                  <a:pt x="46124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0676774" y="3642192"/>
            <a:ext cx="461645" cy="4119879"/>
          </a:xfrm>
          <a:custGeom>
            <a:avLst/>
            <a:gdLst/>
            <a:ahLst/>
            <a:cxnLst/>
            <a:rect l="l" t="t" r="r" b="b"/>
            <a:pathLst>
              <a:path w="461645" h="4119879">
                <a:moveTo>
                  <a:pt x="461242" y="0"/>
                </a:moveTo>
                <a:lnTo>
                  <a:pt x="0" y="0"/>
                </a:lnTo>
                <a:lnTo>
                  <a:pt x="0" y="4119455"/>
                </a:lnTo>
                <a:lnTo>
                  <a:pt x="461242" y="4119455"/>
                </a:lnTo>
                <a:lnTo>
                  <a:pt x="46124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0114613" y="7746004"/>
            <a:ext cx="461645" cy="15875"/>
          </a:xfrm>
          <a:custGeom>
            <a:avLst/>
            <a:gdLst/>
            <a:ahLst/>
            <a:cxnLst/>
            <a:rect l="l" t="t" r="r" b="b"/>
            <a:pathLst>
              <a:path w="461645" h="15875">
                <a:moveTo>
                  <a:pt x="461242" y="0"/>
                </a:moveTo>
                <a:lnTo>
                  <a:pt x="0" y="0"/>
                </a:lnTo>
                <a:lnTo>
                  <a:pt x="0" y="15643"/>
                </a:lnTo>
                <a:lnTo>
                  <a:pt x="461242" y="15643"/>
                </a:lnTo>
                <a:lnTo>
                  <a:pt x="46124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552452" y="7396622"/>
            <a:ext cx="461645" cy="365125"/>
          </a:xfrm>
          <a:custGeom>
            <a:avLst/>
            <a:gdLst/>
            <a:ahLst/>
            <a:cxnLst/>
            <a:rect l="l" t="t" r="r" b="b"/>
            <a:pathLst>
              <a:path w="461645" h="365125">
                <a:moveTo>
                  <a:pt x="461242" y="0"/>
                </a:moveTo>
                <a:lnTo>
                  <a:pt x="0" y="0"/>
                </a:lnTo>
                <a:lnTo>
                  <a:pt x="0" y="365015"/>
                </a:lnTo>
                <a:lnTo>
                  <a:pt x="461242" y="365015"/>
                </a:lnTo>
                <a:lnTo>
                  <a:pt x="46124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990281" y="7500923"/>
            <a:ext cx="461645" cy="260985"/>
          </a:xfrm>
          <a:custGeom>
            <a:avLst/>
            <a:gdLst/>
            <a:ahLst/>
            <a:cxnLst/>
            <a:rect l="l" t="t" r="r" b="b"/>
            <a:pathLst>
              <a:path w="461645" h="260984">
                <a:moveTo>
                  <a:pt x="461242" y="0"/>
                </a:moveTo>
                <a:lnTo>
                  <a:pt x="0" y="0"/>
                </a:lnTo>
                <a:lnTo>
                  <a:pt x="0" y="260725"/>
                </a:lnTo>
                <a:lnTo>
                  <a:pt x="461242" y="260725"/>
                </a:lnTo>
                <a:lnTo>
                  <a:pt x="46124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428120" y="7500923"/>
            <a:ext cx="461645" cy="260985"/>
          </a:xfrm>
          <a:custGeom>
            <a:avLst/>
            <a:gdLst/>
            <a:ahLst/>
            <a:cxnLst/>
            <a:rect l="l" t="t" r="r" b="b"/>
            <a:pathLst>
              <a:path w="461645" h="260984">
                <a:moveTo>
                  <a:pt x="461242" y="0"/>
                </a:moveTo>
                <a:lnTo>
                  <a:pt x="0" y="0"/>
                </a:lnTo>
                <a:lnTo>
                  <a:pt x="0" y="260725"/>
                </a:lnTo>
                <a:lnTo>
                  <a:pt x="461242" y="260725"/>
                </a:lnTo>
                <a:lnTo>
                  <a:pt x="461242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7865959" y="7746004"/>
            <a:ext cx="461645" cy="15875"/>
          </a:xfrm>
          <a:custGeom>
            <a:avLst/>
            <a:gdLst/>
            <a:ahLst/>
            <a:cxnLst/>
            <a:rect l="l" t="t" r="r" b="b"/>
            <a:pathLst>
              <a:path w="461645" h="15875">
                <a:moveTo>
                  <a:pt x="461242" y="0"/>
                </a:moveTo>
                <a:lnTo>
                  <a:pt x="0" y="0"/>
                </a:lnTo>
                <a:lnTo>
                  <a:pt x="0" y="15643"/>
                </a:lnTo>
                <a:lnTo>
                  <a:pt x="461242" y="15643"/>
                </a:lnTo>
                <a:lnTo>
                  <a:pt x="461242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950406" y="7231850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100390" y="7157726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528960" y="7157726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674323" y="7422070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194539" y="7231850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798507" y="5487911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79%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338939" y="7366236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1887843" y="7314061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2459273" y="7244750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8936365" y="7756434"/>
            <a:ext cx="466725" cy="5715"/>
          </a:xfrm>
          <a:custGeom>
            <a:avLst/>
            <a:gdLst/>
            <a:ahLst/>
            <a:cxnLst/>
            <a:rect l="l" t="t" r="r" b="b"/>
            <a:pathLst>
              <a:path w="466725" h="5715">
                <a:moveTo>
                  <a:pt x="466477" y="0"/>
                </a:moveTo>
                <a:lnTo>
                  <a:pt x="0" y="0"/>
                </a:lnTo>
                <a:lnTo>
                  <a:pt x="0" y="5214"/>
                </a:lnTo>
                <a:lnTo>
                  <a:pt x="466477" y="5214"/>
                </a:lnTo>
                <a:lnTo>
                  <a:pt x="466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8376822" y="7605213"/>
            <a:ext cx="461645" cy="156845"/>
          </a:xfrm>
          <a:custGeom>
            <a:avLst/>
            <a:gdLst/>
            <a:ahLst/>
            <a:cxnLst/>
            <a:rect l="l" t="t" r="r" b="b"/>
            <a:pathLst>
              <a:path w="461644" h="156845">
                <a:moveTo>
                  <a:pt x="461242" y="0"/>
                </a:moveTo>
                <a:lnTo>
                  <a:pt x="0" y="0"/>
                </a:lnTo>
                <a:lnTo>
                  <a:pt x="0" y="156435"/>
                </a:lnTo>
                <a:lnTo>
                  <a:pt x="461242" y="156435"/>
                </a:lnTo>
                <a:lnTo>
                  <a:pt x="461242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814661" y="7730351"/>
            <a:ext cx="461645" cy="31750"/>
          </a:xfrm>
          <a:custGeom>
            <a:avLst/>
            <a:gdLst/>
            <a:ahLst/>
            <a:cxnLst/>
            <a:rect l="l" t="t" r="r" b="b"/>
            <a:pathLst>
              <a:path w="461644" h="31750">
                <a:moveTo>
                  <a:pt x="461242" y="0"/>
                </a:moveTo>
                <a:lnTo>
                  <a:pt x="0" y="0"/>
                </a:lnTo>
                <a:lnTo>
                  <a:pt x="0" y="31287"/>
                </a:lnTo>
                <a:lnTo>
                  <a:pt x="461242" y="31287"/>
                </a:lnTo>
                <a:lnTo>
                  <a:pt x="46124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7252491" y="3485747"/>
            <a:ext cx="461645" cy="4276090"/>
          </a:xfrm>
          <a:custGeom>
            <a:avLst/>
            <a:gdLst/>
            <a:ahLst/>
            <a:cxnLst/>
            <a:rect l="l" t="t" r="r" b="b"/>
            <a:pathLst>
              <a:path w="461644" h="4276090">
                <a:moveTo>
                  <a:pt x="461242" y="0"/>
                </a:moveTo>
                <a:lnTo>
                  <a:pt x="0" y="0"/>
                </a:lnTo>
                <a:lnTo>
                  <a:pt x="0" y="4275890"/>
                </a:lnTo>
                <a:lnTo>
                  <a:pt x="461242" y="4275890"/>
                </a:lnTo>
                <a:lnTo>
                  <a:pt x="46124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6690330" y="7746004"/>
            <a:ext cx="461645" cy="15875"/>
          </a:xfrm>
          <a:custGeom>
            <a:avLst/>
            <a:gdLst/>
            <a:ahLst/>
            <a:cxnLst/>
            <a:rect l="l" t="t" r="r" b="b"/>
            <a:pathLst>
              <a:path w="461644" h="15875">
                <a:moveTo>
                  <a:pt x="461242" y="0"/>
                </a:moveTo>
                <a:lnTo>
                  <a:pt x="0" y="0"/>
                </a:lnTo>
                <a:lnTo>
                  <a:pt x="0" y="15643"/>
                </a:lnTo>
                <a:lnTo>
                  <a:pt x="461242" y="15643"/>
                </a:lnTo>
                <a:lnTo>
                  <a:pt x="46124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6128169" y="7448778"/>
            <a:ext cx="461645" cy="313055"/>
          </a:xfrm>
          <a:custGeom>
            <a:avLst/>
            <a:gdLst/>
            <a:ahLst/>
            <a:cxnLst/>
            <a:rect l="l" t="t" r="r" b="b"/>
            <a:pathLst>
              <a:path w="461644" h="313054">
                <a:moveTo>
                  <a:pt x="461242" y="0"/>
                </a:moveTo>
                <a:lnTo>
                  <a:pt x="0" y="0"/>
                </a:lnTo>
                <a:lnTo>
                  <a:pt x="0" y="312870"/>
                </a:lnTo>
                <a:lnTo>
                  <a:pt x="461242" y="312870"/>
                </a:lnTo>
                <a:lnTo>
                  <a:pt x="46124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5565997" y="7500923"/>
            <a:ext cx="461645" cy="260985"/>
          </a:xfrm>
          <a:custGeom>
            <a:avLst/>
            <a:gdLst/>
            <a:ahLst/>
            <a:cxnLst/>
            <a:rect l="l" t="t" r="r" b="b"/>
            <a:pathLst>
              <a:path w="461644" h="260984">
                <a:moveTo>
                  <a:pt x="461242" y="0"/>
                </a:moveTo>
                <a:lnTo>
                  <a:pt x="0" y="0"/>
                </a:lnTo>
                <a:lnTo>
                  <a:pt x="0" y="260725"/>
                </a:lnTo>
                <a:lnTo>
                  <a:pt x="461242" y="260725"/>
                </a:lnTo>
                <a:lnTo>
                  <a:pt x="46124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5003836" y="7605213"/>
            <a:ext cx="461645" cy="156845"/>
          </a:xfrm>
          <a:custGeom>
            <a:avLst/>
            <a:gdLst/>
            <a:ahLst/>
            <a:cxnLst/>
            <a:rect l="l" t="t" r="r" b="b"/>
            <a:pathLst>
              <a:path w="461644" h="156845">
                <a:moveTo>
                  <a:pt x="461242" y="0"/>
                </a:moveTo>
                <a:lnTo>
                  <a:pt x="0" y="0"/>
                </a:lnTo>
                <a:lnTo>
                  <a:pt x="0" y="156435"/>
                </a:lnTo>
                <a:lnTo>
                  <a:pt x="461242" y="156435"/>
                </a:lnTo>
                <a:lnTo>
                  <a:pt x="461242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4441675" y="7746004"/>
            <a:ext cx="461645" cy="15875"/>
          </a:xfrm>
          <a:custGeom>
            <a:avLst/>
            <a:gdLst/>
            <a:ahLst/>
            <a:cxnLst/>
            <a:rect l="l" t="t" r="r" b="b"/>
            <a:pathLst>
              <a:path w="461644" h="15875">
                <a:moveTo>
                  <a:pt x="461242" y="0"/>
                </a:moveTo>
                <a:lnTo>
                  <a:pt x="0" y="0"/>
                </a:lnTo>
                <a:lnTo>
                  <a:pt x="0" y="15643"/>
                </a:lnTo>
                <a:lnTo>
                  <a:pt x="461242" y="15643"/>
                </a:lnTo>
                <a:lnTo>
                  <a:pt x="461242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14526124" y="7231850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5665518" y="7157726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5087158" y="7262077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6249848" y="7448254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6780653" y="7231850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7374224" y="5409744"/>
            <a:ext cx="288925" cy="42799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7906186" y="7216255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0.6%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8474149" y="7262077"/>
            <a:ext cx="288925" cy="31432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9035183" y="7244943"/>
            <a:ext cx="288925" cy="48514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/>
          <p:nvPr/>
        </p:nvSpPr>
        <p:spPr>
          <a:xfrm>
            <a:off x="8790873" y="9122119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 txBox="1"/>
          <p:nvPr/>
        </p:nvSpPr>
        <p:spPr>
          <a:xfrm>
            <a:off x="9182370" y="9135597"/>
            <a:ext cx="196850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50">
                <a:latin typeface="Arial"/>
                <a:cs typeface="Arial"/>
              </a:rPr>
              <a:t> or</a:t>
            </a:r>
            <a:r>
              <a:rPr dirty="0" sz="1300" spc="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African</a:t>
            </a:r>
            <a:r>
              <a:rPr dirty="0" sz="1300" spc="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American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8790873" y="8210336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72BA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9182372" y="8223818"/>
            <a:ext cx="23431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Arial"/>
                <a:cs typeface="Arial"/>
              </a:rPr>
              <a:t>American</a:t>
            </a:r>
            <a:r>
              <a:rPr dirty="0" sz="1300" spc="1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Indian/Alaska</a:t>
            </a:r>
            <a:r>
              <a:rPr dirty="0" sz="1300" spc="14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" name="object 53" descr=""/>
          <p:cNvSpPr/>
          <p:nvPr/>
        </p:nvSpPr>
        <p:spPr>
          <a:xfrm>
            <a:off x="8790873" y="866622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F18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 txBox="1"/>
          <p:nvPr/>
        </p:nvSpPr>
        <p:spPr>
          <a:xfrm>
            <a:off x="9182370" y="8665891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/>
          <p:nvPr/>
        </p:nvSpPr>
        <p:spPr>
          <a:xfrm>
            <a:off x="11902663" y="9122119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6B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 txBox="1"/>
          <p:nvPr/>
        </p:nvSpPr>
        <p:spPr>
          <a:xfrm>
            <a:off x="12294160" y="9135597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/>
          <p:nvPr/>
        </p:nvSpPr>
        <p:spPr>
          <a:xfrm>
            <a:off x="11902663" y="8210336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 txBox="1"/>
          <p:nvPr/>
        </p:nvSpPr>
        <p:spPr>
          <a:xfrm>
            <a:off x="12294160" y="8223818"/>
            <a:ext cx="19621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Hispanic/Latino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6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/>
          <p:nvPr/>
        </p:nvSpPr>
        <p:spPr>
          <a:xfrm>
            <a:off x="11902663" y="866622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B8A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 txBox="1"/>
          <p:nvPr/>
        </p:nvSpPr>
        <p:spPr>
          <a:xfrm>
            <a:off x="12294160" y="8679707"/>
            <a:ext cx="293243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latin typeface="Arial"/>
                <a:cs typeface="Arial"/>
              </a:rPr>
              <a:t>Native</a:t>
            </a:r>
            <a:r>
              <a:rPr dirty="0" sz="1300" spc="145">
                <a:latin typeface="Arial"/>
                <a:cs typeface="Arial"/>
              </a:rPr>
              <a:t> </a:t>
            </a:r>
            <a:r>
              <a:rPr dirty="0" sz="1300" spc="10">
                <a:latin typeface="Arial"/>
                <a:cs typeface="Arial"/>
              </a:rPr>
              <a:t>Hawaiian/Other</a:t>
            </a:r>
            <a:r>
              <a:rPr dirty="0" sz="1300" spc="15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1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Islander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61" name="object 61" descr=""/>
          <p:cNvSpPr/>
          <p:nvPr/>
        </p:nvSpPr>
        <p:spPr>
          <a:xfrm>
            <a:off x="15603661" y="9122119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 txBox="1"/>
          <p:nvPr/>
        </p:nvSpPr>
        <p:spPr>
          <a:xfrm>
            <a:off x="15995158" y="9135597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/>
          <p:nvPr/>
        </p:nvSpPr>
        <p:spPr>
          <a:xfrm>
            <a:off x="15603661" y="8210336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 txBox="1"/>
          <p:nvPr/>
        </p:nvSpPr>
        <p:spPr>
          <a:xfrm>
            <a:off x="15995158" y="8223818"/>
            <a:ext cx="249301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races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/>
          <p:nvPr/>
        </p:nvSpPr>
        <p:spPr>
          <a:xfrm>
            <a:off x="15606205" y="8666228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261772" y="0"/>
                </a:moveTo>
                <a:lnTo>
                  <a:pt x="0" y="0"/>
                </a:lnTo>
                <a:lnTo>
                  <a:pt x="0" y="261772"/>
                </a:lnTo>
                <a:lnTo>
                  <a:pt x="261772" y="261772"/>
                </a:lnTo>
                <a:lnTo>
                  <a:pt x="261772" y="0"/>
                </a:lnTo>
                <a:close/>
              </a:path>
            </a:pathLst>
          </a:custGeom>
          <a:solidFill>
            <a:srgbClr val="808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 txBox="1"/>
          <p:nvPr/>
        </p:nvSpPr>
        <p:spPr>
          <a:xfrm>
            <a:off x="15997701" y="8679707"/>
            <a:ext cx="72390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>
                <a:latin typeface="Arial"/>
                <a:cs typeface="Arial"/>
              </a:rPr>
              <a:t>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203629" y="10851236"/>
            <a:ext cx="27368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21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6366510" cy="7959725"/>
          </a:xfrm>
          <a:custGeom>
            <a:avLst/>
            <a:gdLst/>
            <a:ahLst/>
            <a:cxnLst/>
            <a:rect l="l" t="t" r="r" b="b"/>
            <a:pathLst>
              <a:path w="6366509" h="7959725">
                <a:moveTo>
                  <a:pt x="6366298" y="0"/>
                </a:moveTo>
                <a:lnTo>
                  <a:pt x="0" y="0"/>
                </a:lnTo>
                <a:lnTo>
                  <a:pt x="0" y="7959443"/>
                </a:lnTo>
                <a:lnTo>
                  <a:pt x="6366298" y="7959443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6366510" cy="7959725"/>
          </a:xfrm>
          <a:custGeom>
            <a:avLst/>
            <a:gdLst/>
            <a:ahLst/>
            <a:cxnLst/>
            <a:rect l="l" t="t" r="r" b="b"/>
            <a:pathLst>
              <a:path w="6366509" h="7959725">
                <a:moveTo>
                  <a:pt x="6366298" y="0"/>
                </a:moveTo>
                <a:lnTo>
                  <a:pt x="0" y="0"/>
                </a:lnTo>
                <a:lnTo>
                  <a:pt x="0" y="7959443"/>
                </a:lnTo>
                <a:lnTo>
                  <a:pt x="6366298" y="7959443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10263038"/>
            <a:ext cx="12942570" cy="1045844"/>
          </a:xfrm>
          <a:custGeom>
            <a:avLst/>
            <a:gdLst/>
            <a:ahLst/>
            <a:cxnLst/>
            <a:rect l="l" t="t" r="r" b="b"/>
            <a:pathLst>
              <a:path w="12942569" h="1045845">
                <a:moveTo>
                  <a:pt x="0" y="1045517"/>
                </a:moveTo>
                <a:lnTo>
                  <a:pt x="12942014" y="1045517"/>
                </a:lnTo>
                <a:lnTo>
                  <a:pt x="12942014" y="0"/>
                </a:lnTo>
                <a:lnTo>
                  <a:pt x="0" y="0"/>
                </a:lnTo>
                <a:lnTo>
                  <a:pt x="0" y="1045517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936931" y="6230174"/>
            <a:ext cx="775335" cy="784860"/>
          </a:xfrm>
          <a:custGeom>
            <a:avLst/>
            <a:gdLst/>
            <a:ahLst/>
            <a:cxnLst/>
            <a:rect l="l" t="t" r="r" b="b"/>
            <a:pathLst>
              <a:path w="775334" h="784859">
                <a:moveTo>
                  <a:pt x="0" y="784866"/>
                </a:moveTo>
                <a:lnTo>
                  <a:pt x="0" y="0"/>
                </a:lnTo>
                <a:lnTo>
                  <a:pt x="774845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832191" y="4198825"/>
            <a:ext cx="330200" cy="890269"/>
          </a:xfrm>
          <a:custGeom>
            <a:avLst/>
            <a:gdLst/>
            <a:ahLst/>
            <a:cxnLst/>
            <a:rect l="l" t="t" r="r" b="b"/>
            <a:pathLst>
              <a:path w="330200" h="890270">
                <a:moveTo>
                  <a:pt x="0" y="0"/>
                </a:moveTo>
                <a:lnTo>
                  <a:pt x="0" y="890025"/>
                </a:lnTo>
                <a:lnTo>
                  <a:pt x="329832" y="890025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0409936" y="3916110"/>
            <a:ext cx="0" cy="523875"/>
          </a:xfrm>
          <a:custGeom>
            <a:avLst/>
            <a:gdLst/>
            <a:ahLst/>
            <a:cxnLst/>
            <a:rect l="l" t="t" r="r" b="b"/>
            <a:pathLst>
              <a:path w="0" h="523875">
                <a:moveTo>
                  <a:pt x="0" y="523544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2605803" y="4420807"/>
            <a:ext cx="0" cy="841375"/>
          </a:xfrm>
          <a:custGeom>
            <a:avLst/>
            <a:gdLst/>
            <a:ahLst/>
            <a:cxnLst/>
            <a:rect l="l" t="t" r="r" b="b"/>
            <a:pathLst>
              <a:path w="0" h="841375">
                <a:moveTo>
                  <a:pt x="0" y="840812"/>
                </a:move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504174" y="8661516"/>
            <a:ext cx="0" cy="312420"/>
          </a:xfrm>
          <a:custGeom>
            <a:avLst/>
            <a:gdLst/>
            <a:ahLst/>
            <a:cxnLst/>
            <a:rect l="l" t="t" r="r" b="b"/>
            <a:pathLst>
              <a:path w="0" h="312420">
                <a:moveTo>
                  <a:pt x="0" y="0"/>
                </a:moveTo>
                <a:lnTo>
                  <a:pt x="0" y="312032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821721" y="7664691"/>
            <a:ext cx="277495" cy="802640"/>
          </a:xfrm>
          <a:custGeom>
            <a:avLst/>
            <a:gdLst/>
            <a:ahLst/>
            <a:cxnLst/>
            <a:rect l="l" t="t" r="r" b="b"/>
            <a:pathLst>
              <a:path w="277495" h="802640">
                <a:moveTo>
                  <a:pt x="0" y="802520"/>
                </a:moveTo>
                <a:lnTo>
                  <a:pt x="0" y="0"/>
                </a:lnTo>
                <a:lnTo>
                  <a:pt x="277478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981550" y="4523422"/>
            <a:ext cx="421005" cy="817244"/>
          </a:xfrm>
          <a:custGeom>
            <a:avLst/>
            <a:gdLst/>
            <a:ahLst/>
            <a:cxnLst/>
            <a:rect l="l" t="t" r="r" b="b"/>
            <a:pathLst>
              <a:path w="421005" h="817245">
                <a:moveTo>
                  <a:pt x="0" y="0"/>
                </a:moveTo>
                <a:lnTo>
                  <a:pt x="0" y="816729"/>
                </a:lnTo>
                <a:lnTo>
                  <a:pt x="420395" y="816729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6397406" y="4135999"/>
            <a:ext cx="0" cy="607695"/>
          </a:xfrm>
          <a:custGeom>
            <a:avLst/>
            <a:gdLst/>
            <a:ahLst/>
            <a:cxnLst/>
            <a:rect l="l" t="t" r="r" b="b"/>
            <a:pathLst>
              <a:path w="0" h="607695">
                <a:moveTo>
                  <a:pt x="0" y="0"/>
                </a:moveTo>
                <a:lnTo>
                  <a:pt x="0" y="607311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8580586" y="3863756"/>
            <a:ext cx="0" cy="1183640"/>
          </a:xfrm>
          <a:custGeom>
            <a:avLst/>
            <a:gdLst/>
            <a:ahLst/>
            <a:cxnLst/>
            <a:rect l="l" t="t" r="r" b="b"/>
            <a:pathLst>
              <a:path w="0" h="1183639">
                <a:moveTo>
                  <a:pt x="0" y="0"/>
                </a:moveTo>
                <a:lnTo>
                  <a:pt x="0" y="118321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4695165" y="6286425"/>
            <a:ext cx="445770" cy="1630045"/>
          </a:xfrm>
          <a:custGeom>
            <a:avLst/>
            <a:gdLst/>
            <a:ahLst/>
            <a:cxnLst/>
            <a:rect l="l" t="t" r="r" b="b"/>
            <a:pathLst>
              <a:path w="445769" h="1630045">
                <a:moveTo>
                  <a:pt x="445735" y="0"/>
                </a:moveTo>
                <a:lnTo>
                  <a:pt x="0" y="0"/>
                </a:lnTo>
                <a:lnTo>
                  <a:pt x="0" y="1629562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5433364" y="7753690"/>
            <a:ext cx="0" cy="1220470"/>
          </a:xfrm>
          <a:custGeom>
            <a:avLst/>
            <a:gdLst/>
            <a:ahLst/>
            <a:cxnLst/>
            <a:rect l="l" t="t" r="r" b="b"/>
            <a:pathLst>
              <a:path w="0" h="1220470">
                <a:moveTo>
                  <a:pt x="0" y="0"/>
                </a:moveTo>
                <a:lnTo>
                  <a:pt x="0" y="1219858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6444524" y="8460475"/>
            <a:ext cx="0" cy="668655"/>
          </a:xfrm>
          <a:custGeom>
            <a:avLst/>
            <a:gdLst/>
            <a:ahLst/>
            <a:cxnLst/>
            <a:rect l="l" t="t" r="r" b="b"/>
            <a:pathLst>
              <a:path w="0" h="668654">
                <a:moveTo>
                  <a:pt x="0" y="0"/>
                </a:moveTo>
                <a:lnTo>
                  <a:pt x="0" y="668503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8344991" y="8141113"/>
            <a:ext cx="0" cy="832485"/>
          </a:xfrm>
          <a:custGeom>
            <a:avLst/>
            <a:gdLst/>
            <a:ahLst/>
            <a:cxnLst/>
            <a:rect l="l" t="t" r="r" b="b"/>
            <a:pathLst>
              <a:path w="0" h="832484">
                <a:moveTo>
                  <a:pt x="0" y="0"/>
                </a:moveTo>
                <a:lnTo>
                  <a:pt x="0" y="832435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/>
              <a:t>REVENUE</a:t>
            </a:r>
            <a:r>
              <a:rPr dirty="0" spc="-45"/>
              <a:t> </a:t>
            </a:r>
            <a:r>
              <a:rPr dirty="0"/>
              <a:t>SOURCES</a:t>
            </a:r>
            <a:r>
              <a:rPr dirty="0" spc="-30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/>
              <a:t>EXPENDITURES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35"/>
              <a:t> </a:t>
            </a:r>
            <a:r>
              <a:rPr dirty="0"/>
              <a:t>U.S.</a:t>
            </a:r>
            <a:r>
              <a:rPr dirty="0" spc="-30"/>
              <a:t> </a:t>
            </a:r>
            <a:r>
              <a:rPr dirty="0" spc="-20"/>
              <a:t>DENTAL</a:t>
            </a:r>
            <a:r>
              <a:rPr dirty="0" spc="-30"/>
              <a:t> </a:t>
            </a:r>
            <a:r>
              <a:rPr dirty="0" spc="-10"/>
              <a:t>SCHOOLS</a:t>
            </a: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2450" b="0">
                <a:latin typeface="Avenir LT 35 Light"/>
                <a:cs typeface="Avenir LT 35 Light"/>
              </a:rPr>
              <a:t>2021–22</a:t>
            </a:r>
            <a:r>
              <a:rPr dirty="0" sz="2450" spc="35" b="0">
                <a:latin typeface="Avenir LT 35 Light"/>
                <a:cs typeface="Avenir LT 35 Light"/>
              </a:rPr>
              <a:t> </a:t>
            </a:r>
            <a:r>
              <a:rPr dirty="0" sz="2450" b="0">
                <a:latin typeface="Avenir LT 35 Light"/>
                <a:cs typeface="Avenir LT 35 Light"/>
              </a:rPr>
              <a:t>Fiscal</a:t>
            </a:r>
            <a:r>
              <a:rPr dirty="0" sz="2450" spc="35" b="0">
                <a:latin typeface="Avenir LT 35 Light"/>
                <a:cs typeface="Avenir LT 35 Light"/>
              </a:rPr>
              <a:t> </a:t>
            </a:r>
            <a:r>
              <a:rPr dirty="0" sz="2450" spc="-20" b="0">
                <a:latin typeface="Avenir LT 35 Light"/>
                <a:cs typeface="Avenir LT 35 Light"/>
              </a:rPr>
              <a:t>Year</a:t>
            </a:r>
            <a:endParaRPr sz="2450">
              <a:latin typeface="Avenir LT 35 Light"/>
              <a:cs typeface="Avenir LT 35 Light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8201287" y="314350"/>
            <a:ext cx="1462405" cy="1253490"/>
            <a:chOff x="18201287" y="314350"/>
            <a:chExt cx="1462405" cy="1253490"/>
          </a:xfrm>
        </p:grpSpPr>
        <p:sp>
          <p:nvSpPr>
            <p:cNvPr id="20" name="object 20" descr=""/>
            <p:cNvSpPr/>
            <p:nvPr/>
          </p:nvSpPr>
          <p:spPr>
            <a:xfrm>
              <a:off x="18208282" y="595610"/>
              <a:ext cx="1455420" cy="972185"/>
            </a:xfrm>
            <a:custGeom>
              <a:avLst/>
              <a:gdLst/>
              <a:ahLst/>
              <a:cxnLst/>
              <a:rect l="l" t="t" r="r" b="b"/>
              <a:pathLst>
                <a:path w="1455419" h="972185">
                  <a:moveTo>
                    <a:pt x="453986" y="839927"/>
                  </a:moveTo>
                  <a:lnTo>
                    <a:pt x="449211" y="703084"/>
                  </a:lnTo>
                  <a:lnTo>
                    <a:pt x="444436" y="566254"/>
                  </a:lnTo>
                  <a:lnTo>
                    <a:pt x="439648" y="429412"/>
                  </a:lnTo>
                  <a:lnTo>
                    <a:pt x="437045" y="418503"/>
                  </a:lnTo>
                  <a:lnTo>
                    <a:pt x="436638" y="417969"/>
                  </a:lnTo>
                  <a:lnTo>
                    <a:pt x="430885" y="395935"/>
                  </a:lnTo>
                  <a:lnTo>
                    <a:pt x="410387" y="369557"/>
                  </a:lnTo>
                  <a:lnTo>
                    <a:pt x="408279" y="366852"/>
                  </a:lnTo>
                  <a:lnTo>
                    <a:pt x="397484" y="359448"/>
                  </a:lnTo>
                  <a:lnTo>
                    <a:pt x="397484" y="841895"/>
                  </a:lnTo>
                  <a:lnTo>
                    <a:pt x="386753" y="864463"/>
                  </a:lnTo>
                  <a:lnTo>
                    <a:pt x="354749" y="887539"/>
                  </a:lnTo>
                  <a:lnTo>
                    <a:pt x="303860" y="906094"/>
                  </a:lnTo>
                  <a:lnTo>
                    <a:pt x="236524" y="915136"/>
                  </a:lnTo>
                  <a:lnTo>
                    <a:pt x="168706" y="910818"/>
                  </a:lnTo>
                  <a:lnTo>
                    <a:pt x="116649" y="895858"/>
                  </a:lnTo>
                  <a:lnTo>
                    <a:pt x="83108" y="875068"/>
                  </a:lnTo>
                  <a:lnTo>
                    <a:pt x="70827" y="853300"/>
                  </a:lnTo>
                  <a:lnTo>
                    <a:pt x="68973" y="800265"/>
                  </a:lnTo>
                  <a:lnTo>
                    <a:pt x="75565" y="804773"/>
                  </a:lnTo>
                  <a:lnTo>
                    <a:pt x="120459" y="822286"/>
                  </a:lnTo>
                  <a:lnTo>
                    <a:pt x="173774" y="832612"/>
                  </a:lnTo>
                  <a:lnTo>
                    <a:pt x="233718" y="834796"/>
                  </a:lnTo>
                  <a:lnTo>
                    <a:pt x="293357" y="828433"/>
                  </a:lnTo>
                  <a:lnTo>
                    <a:pt x="345821" y="814425"/>
                  </a:lnTo>
                  <a:lnTo>
                    <a:pt x="389382" y="793826"/>
                  </a:lnTo>
                  <a:lnTo>
                    <a:pt x="395617" y="788873"/>
                  </a:lnTo>
                  <a:lnTo>
                    <a:pt x="397484" y="841895"/>
                  </a:lnTo>
                  <a:lnTo>
                    <a:pt x="397484" y="359448"/>
                  </a:lnTo>
                  <a:lnTo>
                    <a:pt x="392696" y="356171"/>
                  </a:lnTo>
                  <a:lnTo>
                    <a:pt x="392696" y="705065"/>
                  </a:lnTo>
                  <a:lnTo>
                    <a:pt x="381977" y="727633"/>
                  </a:lnTo>
                  <a:lnTo>
                    <a:pt x="349973" y="750709"/>
                  </a:lnTo>
                  <a:lnTo>
                    <a:pt x="299085" y="769264"/>
                  </a:lnTo>
                  <a:lnTo>
                    <a:pt x="231749" y="778306"/>
                  </a:lnTo>
                  <a:lnTo>
                    <a:pt x="163931" y="773988"/>
                  </a:lnTo>
                  <a:lnTo>
                    <a:pt x="111874" y="759015"/>
                  </a:lnTo>
                  <a:lnTo>
                    <a:pt x="78333" y="738238"/>
                  </a:lnTo>
                  <a:lnTo>
                    <a:pt x="66052" y="716470"/>
                  </a:lnTo>
                  <a:lnTo>
                    <a:pt x="64198" y="663435"/>
                  </a:lnTo>
                  <a:lnTo>
                    <a:pt x="70789" y="667943"/>
                  </a:lnTo>
                  <a:lnTo>
                    <a:pt x="115671" y="685457"/>
                  </a:lnTo>
                  <a:lnTo>
                    <a:pt x="168986" y="695782"/>
                  </a:lnTo>
                  <a:lnTo>
                    <a:pt x="228942" y="697966"/>
                  </a:lnTo>
                  <a:lnTo>
                    <a:pt x="288582" y="691603"/>
                  </a:lnTo>
                  <a:lnTo>
                    <a:pt x="341045" y="677583"/>
                  </a:lnTo>
                  <a:lnTo>
                    <a:pt x="384606" y="656983"/>
                  </a:lnTo>
                  <a:lnTo>
                    <a:pt x="390842" y="652030"/>
                  </a:lnTo>
                  <a:lnTo>
                    <a:pt x="392696" y="705065"/>
                  </a:lnTo>
                  <a:lnTo>
                    <a:pt x="392696" y="356171"/>
                  </a:lnTo>
                  <a:lnTo>
                    <a:pt x="387921" y="352882"/>
                  </a:lnTo>
                  <a:lnTo>
                    <a:pt x="387921" y="568223"/>
                  </a:lnTo>
                  <a:lnTo>
                    <a:pt x="377202" y="590791"/>
                  </a:lnTo>
                  <a:lnTo>
                    <a:pt x="345186" y="613867"/>
                  </a:lnTo>
                  <a:lnTo>
                    <a:pt x="294309" y="632421"/>
                  </a:lnTo>
                  <a:lnTo>
                    <a:pt x="226961" y="641464"/>
                  </a:lnTo>
                  <a:lnTo>
                    <a:pt x="159143" y="637146"/>
                  </a:lnTo>
                  <a:lnTo>
                    <a:pt x="107099" y="622185"/>
                  </a:lnTo>
                  <a:lnTo>
                    <a:pt x="73545" y="601408"/>
                  </a:lnTo>
                  <a:lnTo>
                    <a:pt x="61277" y="579628"/>
                  </a:lnTo>
                  <a:lnTo>
                    <a:pt x="59423" y="526605"/>
                  </a:lnTo>
                  <a:lnTo>
                    <a:pt x="66014" y="531114"/>
                  </a:lnTo>
                  <a:lnTo>
                    <a:pt x="110896" y="548627"/>
                  </a:lnTo>
                  <a:lnTo>
                    <a:pt x="164211" y="558939"/>
                  </a:lnTo>
                  <a:lnTo>
                    <a:pt x="224155" y="561124"/>
                  </a:lnTo>
                  <a:lnTo>
                    <a:pt x="283806" y="554761"/>
                  </a:lnTo>
                  <a:lnTo>
                    <a:pt x="336270" y="540753"/>
                  </a:lnTo>
                  <a:lnTo>
                    <a:pt x="379818" y="520141"/>
                  </a:lnTo>
                  <a:lnTo>
                    <a:pt x="386067" y="515188"/>
                  </a:lnTo>
                  <a:lnTo>
                    <a:pt x="387921" y="568223"/>
                  </a:lnTo>
                  <a:lnTo>
                    <a:pt x="387921" y="352882"/>
                  </a:lnTo>
                  <a:lnTo>
                    <a:pt x="383146" y="349605"/>
                  </a:lnTo>
                  <a:lnTo>
                    <a:pt x="383146" y="431380"/>
                  </a:lnTo>
                  <a:lnTo>
                    <a:pt x="372414" y="453961"/>
                  </a:lnTo>
                  <a:lnTo>
                    <a:pt x="340410" y="477024"/>
                  </a:lnTo>
                  <a:lnTo>
                    <a:pt x="289521" y="495579"/>
                  </a:lnTo>
                  <a:lnTo>
                    <a:pt x="222173" y="504621"/>
                  </a:lnTo>
                  <a:lnTo>
                    <a:pt x="154368" y="500303"/>
                  </a:lnTo>
                  <a:lnTo>
                    <a:pt x="102311" y="485343"/>
                  </a:lnTo>
                  <a:lnTo>
                    <a:pt x="68770" y="464566"/>
                  </a:lnTo>
                  <a:lnTo>
                    <a:pt x="56502" y="442810"/>
                  </a:lnTo>
                  <a:lnTo>
                    <a:pt x="67221" y="420230"/>
                  </a:lnTo>
                  <a:lnTo>
                    <a:pt x="99237" y="397154"/>
                  </a:lnTo>
                  <a:lnTo>
                    <a:pt x="150126" y="378599"/>
                  </a:lnTo>
                  <a:lnTo>
                    <a:pt x="217462" y="369557"/>
                  </a:lnTo>
                  <a:lnTo>
                    <a:pt x="285280" y="373875"/>
                  </a:lnTo>
                  <a:lnTo>
                    <a:pt x="337324" y="388835"/>
                  </a:lnTo>
                  <a:lnTo>
                    <a:pt x="370878" y="409613"/>
                  </a:lnTo>
                  <a:lnTo>
                    <a:pt x="383146" y="431380"/>
                  </a:lnTo>
                  <a:lnTo>
                    <a:pt x="383146" y="349605"/>
                  </a:lnTo>
                  <a:lnTo>
                    <a:pt x="373634" y="343077"/>
                  </a:lnTo>
                  <a:lnTo>
                    <a:pt x="328752" y="325564"/>
                  </a:lnTo>
                  <a:lnTo>
                    <a:pt x="275437" y="315239"/>
                  </a:lnTo>
                  <a:lnTo>
                    <a:pt x="215493" y="313055"/>
                  </a:lnTo>
                  <a:lnTo>
                    <a:pt x="155854" y="319417"/>
                  </a:lnTo>
                  <a:lnTo>
                    <a:pt x="103378" y="333438"/>
                  </a:lnTo>
                  <a:lnTo>
                    <a:pt x="59829" y="354037"/>
                  </a:lnTo>
                  <a:lnTo>
                    <a:pt x="26924" y="380161"/>
                  </a:lnTo>
                  <a:lnTo>
                    <a:pt x="2197" y="433108"/>
                  </a:lnTo>
                  <a:lnTo>
                    <a:pt x="1841" y="433692"/>
                  </a:lnTo>
                  <a:lnTo>
                    <a:pt x="0" y="444766"/>
                  </a:lnTo>
                  <a:lnTo>
                    <a:pt x="4775" y="581596"/>
                  </a:lnTo>
                  <a:lnTo>
                    <a:pt x="9550" y="718439"/>
                  </a:lnTo>
                  <a:lnTo>
                    <a:pt x="14338" y="855268"/>
                  </a:lnTo>
                  <a:lnTo>
                    <a:pt x="45707" y="917841"/>
                  </a:lnTo>
                  <a:lnTo>
                    <a:pt x="80352" y="941616"/>
                  </a:lnTo>
                  <a:lnTo>
                    <a:pt x="125234" y="959129"/>
                  </a:lnTo>
                  <a:lnTo>
                    <a:pt x="178549" y="969441"/>
                  </a:lnTo>
                  <a:lnTo>
                    <a:pt x="238493" y="971638"/>
                  </a:lnTo>
                  <a:lnTo>
                    <a:pt x="298132" y="965276"/>
                  </a:lnTo>
                  <a:lnTo>
                    <a:pt x="350608" y="951255"/>
                  </a:lnTo>
                  <a:lnTo>
                    <a:pt x="394157" y="930656"/>
                  </a:lnTo>
                  <a:lnTo>
                    <a:pt x="427062" y="904519"/>
                  </a:lnTo>
                  <a:lnTo>
                    <a:pt x="447586" y="873925"/>
                  </a:lnTo>
                  <a:lnTo>
                    <a:pt x="453986" y="839927"/>
                  </a:lnTo>
                  <a:close/>
                </a:path>
                <a:path w="1455419" h="972185">
                  <a:moveTo>
                    <a:pt x="954544" y="822439"/>
                  </a:moveTo>
                  <a:lnTo>
                    <a:pt x="949756" y="685609"/>
                  </a:lnTo>
                  <a:lnTo>
                    <a:pt x="944981" y="548830"/>
                  </a:lnTo>
                  <a:lnTo>
                    <a:pt x="940206" y="411937"/>
                  </a:lnTo>
                  <a:lnTo>
                    <a:pt x="935431" y="275107"/>
                  </a:lnTo>
                  <a:lnTo>
                    <a:pt x="935393" y="274967"/>
                  </a:lnTo>
                  <a:lnTo>
                    <a:pt x="932827" y="264185"/>
                  </a:lnTo>
                  <a:lnTo>
                    <a:pt x="932421" y="263652"/>
                  </a:lnTo>
                  <a:lnTo>
                    <a:pt x="926668" y="241617"/>
                  </a:lnTo>
                  <a:lnTo>
                    <a:pt x="906170" y="215239"/>
                  </a:lnTo>
                  <a:lnTo>
                    <a:pt x="904062" y="212534"/>
                  </a:lnTo>
                  <a:lnTo>
                    <a:pt x="898042" y="208407"/>
                  </a:lnTo>
                  <a:lnTo>
                    <a:pt x="898042" y="824407"/>
                  </a:lnTo>
                  <a:lnTo>
                    <a:pt x="887310" y="846988"/>
                  </a:lnTo>
                  <a:lnTo>
                    <a:pt x="855306" y="870064"/>
                  </a:lnTo>
                  <a:lnTo>
                    <a:pt x="804418" y="888619"/>
                  </a:lnTo>
                  <a:lnTo>
                    <a:pt x="737069" y="897661"/>
                  </a:lnTo>
                  <a:lnTo>
                    <a:pt x="669264" y="893343"/>
                  </a:lnTo>
                  <a:lnTo>
                    <a:pt x="617207" y="878370"/>
                  </a:lnTo>
                  <a:lnTo>
                    <a:pt x="583666" y="857592"/>
                  </a:lnTo>
                  <a:lnTo>
                    <a:pt x="571398" y="835825"/>
                  </a:lnTo>
                  <a:lnTo>
                    <a:pt x="569531" y="782789"/>
                  </a:lnTo>
                  <a:lnTo>
                    <a:pt x="576122" y="787298"/>
                  </a:lnTo>
                  <a:lnTo>
                    <a:pt x="621004" y="804811"/>
                  </a:lnTo>
                  <a:lnTo>
                    <a:pt x="674319" y="815136"/>
                  </a:lnTo>
                  <a:lnTo>
                    <a:pt x="734263" y="817321"/>
                  </a:lnTo>
                  <a:lnTo>
                    <a:pt x="793915" y="810958"/>
                  </a:lnTo>
                  <a:lnTo>
                    <a:pt x="846391" y="796937"/>
                  </a:lnTo>
                  <a:lnTo>
                    <a:pt x="889939" y="776338"/>
                  </a:lnTo>
                  <a:lnTo>
                    <a:pt x="896175" y="771385"/>
                  </a:lnTo>
                  <a:lnTo>
                    <a:pt x="898042" y="824407"/>
                  </a:lnTo>
                  <a:lnTo>
                    <a:pt x="898042" y="208407"/>
                  </a:lnTo>
                  <a:lnTo>
                    <a:pt x="893254" y="205130"/>
                  </a:lnTo>
                  <a:lnTo>
                    <a:pt x="893254" y="687590"/>
                  </a:lnTo>
                  <a:lnTo>
                    <a:pt x="882535" y="710158"/>
                  </a:lnTo>
                  <a:lnTo>
                    <a:pt x="850531" y="733221"/>
                  </a:lnTo>
                  <a:lnTo>
                    <a:pt x="799642" y="751789"/>
                  </a:lnTo>
                  <a:lnTo>
                    <a:pt x="732294" y="760818"/>
                  </a:lnTo>
                  <a:lnTo>
                    <a:pt x="664489" y="756500"/>
                  </a:lnTo>
                  <a:lnTo>
                    <a:pt x="612432" y="741540"/>
                  </a:lnTo>
                  <a:lnTo>
                    <a:pt x="578891" y="720763"/>
                  </a:lnTo>
                  <a:lnTo>
                    <a:pt x="566610" y="698995"/>
                  </a:lnTo>
                  <a:lnTo>
                    <a:pt x="564756" y="645947"/>
                  </a:lnTo>
                  <a:lnTo>
                    <a:pt x="571347" y="650455"/>
                  </a:lnTo>
                  <a:lnTo>
                    <a:pt x="616229" y="667969"/>
                  </a:lnTo>
                  <a:lnTo>
                    <a:pt x="669544" y="678294"/>
                  </a:lnTo>
                  <a:lnTo>
                    <a:pt x="729488" y="680478"/>
                  </a:lnTo>
                  <a:lnTo>
                    <a:pt x="789139" y="674116"/>
                  </a:lnTo>
                  <a:lnTo>
                    <a:pt x="841603" y="660107"/>
                  </a:lnTo>
                  <a:lnTo>
                    <a:pt x="885164" y="639508"/>
                  </a:lnTo>
                  <a:lnTo>
                    <a:pt x="891400" y="634555"/>
                  </a:lnTo>
                  <a:lnTo>
                    <a:pt x="893254" y="687590"/>
                  </a:lnTo>
                  <a:lnTo>
                    <a:pt x="893254" y="205130"/>
                  </a:lnTo>
                  <a:lnTo>
                    <a:pt x="888479" y="201853"/>
                  </a:lnTo>
                  <a:lnTo>
                    <a:pt x="888479" y="550684"/>
                  </a:lnTo>
                  <a:lnTo>
                    <a:pt x="877760" y="573316"/>
                  </a:lnTo>
                  <a:lnTo>
                    <a:pt x="845743" y="596379"/>
                  </a:lnTo>
                  <a:lnTo>
                    <a:pt x="794867" y="614946"/>
                  </a:lnTo>
                  <a:lnTo>
                    <a:pt x="727519" y="623989"/>
                  </a:lnTo>
                  <a:lnTo>
                    <a:pt x="659714" y="619671"/>
                  </a:lnTo>
                  <a:lnTo>
                    <a:pt x="607656" y="604697"/>
                  </a:lnTo>
                  <a:lnTo>
                    <a:pt x="574116" y="583920"/>
                  </a:lnTo>
                  <a:lnTo>
                    <a:pt x="561835" y="562152"/>
                  </a:lnTo>
                  <a:lnTo>
                    <a:pt x="559981" y="509117"/>
                  </a:lnTo>
                  <a:lnTo>
                    <a:pt x="566572" y="513626"/>
                  </a:lnTo>
                  <a:lnTo>
                    <a:pt x="611454" y="531139"/>
                  </a:lnTo>
                  <a:lnTo>
                    <a:pt x="664768" y="541464"/>
                  </a:lnTo>
                  <a:lnTo>
                    <a:pt x="724712" y="543648"/>
                  </a:lnTo>
                  <a:lnTo>
                    <a:pt x="784364" y="537286"/>
                  </a:lnTo>
                  <a:lnTo>
                    <a:pt x="836828" y="523265"/>
                  </a:lnTo>
                  <a:lnTo>
                    <a:pt x="880376" y="502666"/>
                  </a:lnTo>
                  <a:lnTo>
                    <a:pt x="886625" y="497700"/>
                  </a:lnTo>
                  <a:lnTo>
                    <a:pt x="888479" y="550684"/>
                  </a:lnTo>
                  <a:lnTo>
                    <a:pt x="888479" y="201853"/>
                  </a:lnTo>
                  <a:lnTo>
                    <a:pt x="883704" y="198564"/>
                  </a:lnTo>
                  <a:lnTo>
                    <a:pt x="883704" y="413905"/>
                  </a:lnTo>
                  <a:lnTo>
                    <a:pt x="872985" y="436473"/>
                  </a:lnTo>
                  <a:lnTo>
                    <a:pt x="840968" y="459549"/>
                  </a:lnTo>
                  <a:lnTo>
                    <a:pt x="790079" y="478104"/>
                  </a:lnTo>
                  <a:lnTo>
                    <a:pt x="722744" y="487146"/>
                  </a:lnTo>
                  <a:lnTo>
                    <a:pt x="654926" y="482828"/>
                  </a:lnTo>
                  <a:lnTo>
                    <a:pt x="602881" y="467868"/>
                  </a:lnTo>
                  <a:lnTo>
                    <a:pt x="569328" y="447090"/>
                  </a:lnTo>
                  <a:lnTo>
                    <a:pt x="557060" y="425335"/>
                  </a:lnTo>
                  <a:lnTo>
                    <a:pt x="555205" y="372275"/>
                  </a:lnTo>
                  <a:lnTo>
                    <a:pt x="561797" y="376783"/>
                  </a:lnTo>
                  <a:lnTo>
                    <a:pt x="606679" y="394296"/>
                  </a:lnTo>
                  <a:lnTo>
                    <a:pt x="659993" y="404622"/>
                  </a:lnTo>
                  <a:lnTo>
                    <a:pt x="719937" y="406806"/>
                  </a:lnTo>
                  <a:lnTo>
                    <a:pt x="779576" y="400443"/>
                  </a:lnTo>
                  <a:lnTo>
                    <a:pt x="832053" y="386435"/>
                  </a:lnTo>
                  <a:lnTo>
                    <a:pt x="875601" y="365823"/>
                  </a:lnTo>
                  <a:lnTo>
                    <a:pt x="881849" y="360870"/>
                  </a:lnTo>
                  <a:lnTo>
                    <a:pt x="883704" y="413905"/>
                  </a:lnTo>
                  <a:lnTo>
                    <a:pt x="883704" y="198564"/>
                  </a:lnTo>
                  <a:lnTo>
                    <a:pt x="878928" y="195287"/>
                  </a:lnTo>
                  <a:lnTo>
                    <a:pt x="878928" y="277063"/>
                  </a:lnTo>
                  <a:lnTo>
                    <a:pt x="868197" y="299643"/>
                  </a:lnTo>
                  <a:lnTo>
                    <a:pt x="836193" y="322707"/>
                  </a:lnTo>
                  <a:lnTo>
                    <a:pt x="785304" y="341274"/>
                  </a:lnTo>
                  <a:lnTo>
                    <a:pt x="717969" y="350304"/>
                  </a:lnTo>
                  <a:lnTo>
                    <a:pt x="650151" y="345986"/>
                  </a:lnTo>
                  <a:lnTo>
                    <a:pt x="598106" y="331025"/>
                  </a:lnTo>
                  <a:lnTo>
                    <a:pt x="564553" y="310248"/>
                  </a:lnTo>
                  <a:lnTo>
                    <a:pt x="552284" y="288480"/>
                  </a:lnTo>
                  <a:lnTo>
                    <a:pt x="563003" y="265912"/>
                  </a:lnTo>
                  <a:lnTo>
                    <a:pt x="595020" y="242836"/>
                  </a:lnTo>
                  <a:lnTo>
                    <a:pt x="645896" y="224282"/>
                  </a:lnTo>
                  <a:lnTo>
                    <a:pt x="713244" y="215239"/>
                  </a:lnTo>
                  <a:lnTo>
                    <a:pt x="781050" y="219557"/>
                  </a:lnTo>
                  <a:lnTo>
                    <a:pt x="833107" y="234530"/>
                  </a:lnTo>
                  <a:lnTo>
                    <a:pt x="866660" y="255308"/>
                  </a:lnTo>
                  <a:lnTo>
                    <a:pt x="878928" y="277063"/>
                  </a:lnTo>
                  <a:lnTo>
                    <a:pt x="878928" y="195287"/>
                  </a:lnTo>
                  <a:lnTo>
                    <a:pt x="869416" y="188760"/>
                  </a:lnTo>
                  <a:lnTo>
                    <a:pt x="824534" y="171246"/>
                  </a:lnTo>
                  <a:lnTo>
                    <a:pt x="771207" y="160934"/>
                  </a:lnTo>
                  <a:lnTo>
                    <a:pt x="711263" y="158750"/>
                  </a:lnTo>
                  <a:lnTo>
                    <a:pt x="651611" y="165100"/>
                  </a:lnTo>
                  <a:lnTo>
                    <a:pt x="599147" y="179120"/>
                  </a:lnTo>
                  <a:lnTo>
                    <a:pt x="555599" y="199720"/>
                  </a:lnTo>
                  <a:lnTo>
                    <a:pt x="522706" y="225844"/>
                  </a:lnTo>
                  <a:lnTo>
                    <a:pt x="497967" y="278803"/>
                  </a:lnTo>
                  <a:lnTo>
                    <a:pt x="497611" y="279374"/>
                  </a:lnTo>
                  <a:lnTo>
                    <a:pt x="495782" y="290449"/>
                  </a:lnTo>
                  <a:lnTo>
                    <a:pt x="500557" y="427291"/>
                  </a:lnTo>
                  <a:lnTo>
                    <a:pt x="505333" y="564121"/>
                  </a:lnTo>
                  <a:lnTo>
                    <a:pt x="510108" y="700963"/>
                  </a:lnTo>
                  <a:lnTo>
                    <a:pt x="514896" y="837793"/>
                  </a:lnTo>
                  <a:lnTo>
                    <a:pt x="546252" y="900366"/>
                  </a:lnTo>
                  <a:lnTo>
                    <a:pt x="580898" y="924140"/>
                  </a:lnTo>
                  <a:lnTo>
                    <a:pt x="625779" y="941654"/>
                  </a:lnTo>
                  <a:lnTo>
                    <a:pt x="679094" y="951966"/>
                  </a:lnTo>
                  <a:lnTo>
                    <a:pt x="739038" y="954151"/>
                  </a:lnTo>
                  <a:lnTo>
                    <a:pt x="798690" y="947788"/>
                  </a:lnTo>
                  <a:lnTo>
                    <a:pt x="851166" y="933780"/>
                  </a:lnTo>
                  <a:lnTo>
                    <a:pt x="894715" y="913180"/>
                  </a:lnTo>
                  <a:lnTo>
                    <a:pt x="927620" y="887044"/>
                  </a:lnTo>
                  <a:lnTo>
                    <a:pt x="948143" y="856449"/>
                  </a:lnTo>
                  <a:lnTo>
                    <a:pt x="954544" y="822439"/>
                  </a:lnTo>
                  <a:close/>
                </a:path>
                <a:path w="1455419" h="972185">
                  <a:moveTo>
                    <a:pt x="1455102" y="804964"/>
                  </a:moveTo>
                  <a:lnTo>
                    <a:pt x="1450327" y="668134"/>
                  </a:lnTo>
                  <a:lnTo>
                    <a:pt x="1449768" y="665797"/>
                  </a:lnTo>
                  <a:lnTo>
                    <a:pt x="1450162" y="663714"/>
                  </a:lnTo>
                  <a:lnTo>
                    <a:pt x="1445387" y="526884"/>
                  </a:lnTo>
                  <a:lnTo>
                    <a:pt x="1440611" y="390042"/>
                  </a:lnTo>
                  <a:lnTo>
                    <a:pt x="1435836" y="253212"/>
                  </a:lnTo>
                  <a:lnTo>
                    <a:pt x="1431061" y="116357"/>
                  </a:lnTo>
                  <a:lnTo>
                    <a:pt x="1428445" y="105448"/>
                  </a:lnTo>
                  <a:lnTo>
                    <a:pt x="1428051" y="104914"/>
                  </a:lnTo>
                  <a:lnTo>
                    <a:pt x="1422298" y="82892"/>
                  </a:lnTo>
                  <a:lnTo>
                    <a:pt x="1401787" y="56502"/>
                  </a:lnTo>
                  <a:lnTo>
                    <a:pt x="1399692" y="53797"/>
                  </a:lnTo>
                  <a:lnTo>
                    <a:pt x="1398600" y="53060"/>
                  </a:lnTo>
                  <a:lnTo>
                    <a:pt x="1398600" y="806932"/>
                  </a:lnTo>
                  <a:lnTo>
                    <a:pt x="1387868" y="829513"/>
                  </a:lnTo>
                  <a:lnTo>
                    <a:pt x="1355864" y="852576"/>
                  </a:lnTo>
                  <a:lnTo>
                    <a:pt x="1304988" y="871143"/>
                  </a:lnTo>
                  <a:lnTo>
                    <a:pt x="1237640" y="880173"/>
                  </a:lnTo>
                  <a:lnTo>
                    <a:pt x="1169822" y="875855"/>
                  </a:lnTo>
                  <a:lnTo>
                    <a:pt x="1117765" y="860894"/>
                  </a:lnTo>
                  <a:lnTo>
                    <a:pt x="1084237" y="840117"/>
                  </a:lnTo>
                  <a:lnTo>
                    <a:pt x="1071956" y="818349"/>
                  </a:lnTo>
                  <a:lnTo>
                    <a:pt x="1069936" y="760895"/>
                  </a:lnTo>
                  <a:lnTo>
                    <a:pt x="1076528" y="765403"/>
                  </a:lnTo>
                  <a:lnTo>
                    <a:pt x="1121410" y="782916"/>
                  </a:lnTo>
                  <a:lnTo>
                    <a:pt x="1174724" y="793242"/>
                  </a:lnTo>
                  <a:lnTo>
                    <a:pt x="1234668" y="795426"/>
                  </a:lnTo>
                  <a:lnTo>
                    <a:pt x="1294320" y="789063"/>
                  </a:lnTo>
                  <a:lnTo>
                    <a:pt x="1346784" y="775042"/>
                  </a:lnTo>
                  <a:lnTo>
                    <a:pt x="1390345" y="754443"/>
                  </a:lnTo>
                  <a:lnTo>
                    <a:pt x="1396593" y="749490"/>
                  </a:lnTo>
                  <a:lnTo>
                    <a:pt x="1398600" y="806932"/>
                  </a:lnTo>
                  <a:lnTo>
                    <a:pt x="1398600" y="53060"/>
                  </a:lnTo>
                  <a:lnTo>
                    <a:pt x="1393659" y="49669"/>
                  </a:lnTo>
                  <a:lnTo>
                    <a:pt x="1393659" y="665695"/>
                  </a:lnTo>
                  <a:lnTo>
                    <a:pt x="1382941" y="688263"/>
                  </a:lnTo>
                  <a:lnTo>
                    <a:pt x="1350937" y="711327"/>
                  </a:lnTo>
                  <a:lnTo>
                    <a:pt x="1300048" y="729894"/>
                  </a:lnTo>
                  <a:lnTo>
                    <a:pt x="1232700" y="738924"/>
                  </a:lnTo>
                  <a:lnTo>
                    <a:pt x="1164894" y="734606"/>
                  </a:lnTo>
                  <a:lnTo>
                    <a:pt x="1112837" y="719645"/>
                  </a:lnTo>
                  <a:lnTo>
                    <a:pt x="1079296" y="698868"/>
                  </a:lnTo>
                  <a:lnTo>
                    <a:pt x="1067028" y="677100"/>
                  </a:lnTo>
                  <a:lnTo>
                    <a:pt x="1065174" y="624065"/>
                  </a:lnTo>
                  <a:lnTo>
                    <a:pt x="1071753" y="628573"/>
                  </a:lnTo>
                  <a:lnTo>
                    <a:pt x="1116634" y="646087"/>
                  </a:lnTo>
                  <a:lnTo>
                    <a:pt x="1169949" y="656399"/>
                  </a:lnTo>
                  <a:lnTo>
                    <a:pt x="1229893" y="658596"/>
                  </a:lnTo>
                  <a:lnTo>
                    <a:pt x="1289545" y="652221"/>
                  </a:lnTo>
                  <a:lnTo>
                    <a:pt x="1342009" y="638213"/>
                  </a:lnTo>
                  <a:lnTo>
                    <a:pt x="1385557" y="617613"/>
                  </a:lnTo>
                  <a:lnTo>
                    <a:pt x="1391805" y="612660"/>
                  </a:lnTo>
                  <a:lnTo>
                    <a:pt x="1393659" y="665695"/>
                  </a:lnTo>
                  <a:lnTo>
                    <a:pt x="1393659" y="49669"/>
                  </a:lnTo>
                  <a:lnTo>
                    <a:pt x="1388884" y="46393"/>
                  </a:lnTo>
                  <a:lnTo>
                    <a:pt x="1388884" y="528853"/>
                  </a:lnTo>
                  <a:lnTo>
                    <a:pt x="1378165" y="551421"/>
                  </a:lnTo>
                  <a:lnTo>
                    <a:pt x="1346149" y="574484"/>
                  </a:lnTo>
                  <a:lnTo>
                    <a:pt x="1295273" y="593051"/>
                  </a:lnTo>
                  <a:lnTo>
                    <a:pt x="1227924" y="602094"/>
                  </a:lnTo>
                  <a:lnTo>
                    <a:pt x="1160119" y="597776"/>
                  </a:lnTo>
                  <a:lnTo>
                    <a:pt x="1108062" y="582815"/>
                  </a:lnTo>
                  <a:lnTo>
                    <a:pt x="1074521" y="562025"/>
                  </a:lnTo>
                  <a:lnTo>
                    <a:pt x="1062253" y="540258"/>
                  </a:lnTo>
                  <a:lnTo>
                    <a:pt x="1060386" y="487222"/>
                  </a:lnTo>
                  <a:lnTo>
                    <a:pt x="1066977" y="491731"/>
                  </a:lnTo>
                  <a:lnTo>
                    <a:pt x="1111859" y="509244"/>
                  </a:lnTo>
                  <a:lnTo>
                    <a:pt x="1165174" y="519569"/>
                  </a:lnTo>
                  <a:lnTo>
                    <a:pt x="1225118" y="521754"/>
                  </a:lnTo>
                  <a:lnTo>
                    <a:pt x="1284770" y="515391"/>
                  </a:lnTo>
                  <a:lnTo>
                    <a:pt x="1337233" y="501370"/>
                  </a:lnTo>
                  <a:lnTo>
                    <a:pt x="1380782" y="480771"/>
                  </a:lnTo>
                  <a:lnTo>
                    <a:pt x="1387030" y="475818"/>
                  </a:lnTo>
                  <a:lnTo>
                    <a:pt x="1388884" y="528853"/>
                  </a:lnTo>
                  <a:lnTo>
                    <a:pt x="1388884" y="46393"/>
                  </a:lnTo>
                  <a:lnTo>
                    <a:pt x="1384109" y="43116"/>
                  </a:lnTo>
                  <a:lnTo>
                    <a:pt x="1384109" y="392010"/>
                  </a:lnTo>
                  <a:lnTo>
                    <a:pt x="1373378" y="414578"/>
                  </a:lnTo>
                  <a:lnTo>
                    <a:pt x="1341374" y="437654"/>
                  </a:lnTo>
                  <a:lnTo>
                    <a:pt x="1290497" y="456209"/>
                  </a:lnTo>
                  <a:lnTo>
                    <a:pt x="1223149" y="465251"/>
                  </a:lnTo>
                  <a:lnTo>
                    <a:pt x="1155331" y="460933"/>
                  </a:lnTo>
                  <a:lnTo>
                    <a:pt x="1103287" y="445973"/>
                  </a:lnTo>
                  <a:lnTo>
                    <a:pt x="1069746" y="425196"/>
                  </a:lnTo>
                  <a:lnTo>
                    <a:pt x="1057465" y="403440"/>
                  </a:lnTo>
                  <a:lnTo>
                    <a:pt x="1055598" y="350393"/>
                  </a:lnTo>
                  <a:lnTo>
                    <a:pt x="1062189" y="354901"/>
                  </a:lnTo>
                  <a:lnTo>
                    <a:pt x="1107084" y="372414"/>
                  </a:lnTo>
                  <a:lnTo>
                    <a:pt x="1160399" y="382727"/>
                  </a:lnTo>
                  <a:lnTo>
                    <a:pt x="1220343" y="384911"/>
                  </a:lnTo>
                  <a:lnTo>
                    <a:pt x="1279982" y="378548"/>
                  </a:lnTo>
                  <a:lnTo>
                    <a:pt x="1332458" y="364540"/>
                  </a:lnTo>
                  <a:lnTo>
                    <a:pt x="1376006" y="343941"/>
                  </a:lnTo>
                  <a:lnTo>
                    <a:pt x="1382255" y="338988"/>
                  </a:lnTo>
                  <a:lnTo>
                    <a:pt x="1384109" y="392010"/>
                  </a:lnTo>
                  <a:lnTo>
                    <a:pt x="1384109" y="43116"/>
                  </a:lnTo>
                  <a:lnTo>
                    <a:pt x="1379334" y="39839"/>
                  </a:lnTo>
                  <a:lnTo>
                    <a:pt x="1379334" y="255168"/>
                  </a:lnTo>
                  <a:lnTo>
                    <a:pt x="1368602" y="277749"/>
                  </a:lnTo>
                  <a:lnTo>
                    <a:pt x="1336598" y="300812"/>
                  </a:lnTo>
                  <a:lnTo>
                    <a:pt x="1285722" y="319379"/>
                  </a:lnTo>
                  <a:lnTo>
                    <a:pt x="1218374" y="328422"/>
                  </a:lnTo>
                  <a:lnTo>
                    <a:pt x="1150556" y="324104"/>
                  </a:lnTo>
                  <a:lnTo>
                    <a:pt x="1098499" y="309130"/>
                  </a:lnTo>
                  <a:lnTo>
                    <a:pt x="1064958" y="288353"/>
                  </a:lnTo>
                  <a:lnTo>
                    <a:pt x="1052677" y="266585"/>
                  </a:lnTo>
                  <a:lnTo>
                    <a:pt x="1050823" y="213550"/>
                  </a:lnTo>
                  <a:lnTo>
                    <a:pt x="1057414" y="218059"/>
                  </a:lnTo>
                  <a:lnTo>
                    <a:pt x="1102296" y="235572"/>
                  </a:lnTo>
                  <a:lnTo>
                    <a:pt x="1155623" y="245884"/>
                  </a:lnTo>
                  <a:lnTo>
                    <a:pt x="1215567" y="248081"/>
                  </a:lnTo>
                  <a:lnTo>
                    <a:pt x="1275207" y="241719"/>
                  </a:lnTo>
                  <a:lnTo>
                    <a:pt x="1327670" y="227698"/>
                  </a:lnTo>
                  <a:lnTo>
                    <a:pt x="1371231" y="207098"/>
                  </a:lnTo>
                  <a:lnTo>
                    <a:pt x="1377480" y="202133"/>
                  </a:lnTo>
                  <a:lnTo>
                    <a:pt x="1379334" y="255168"/>
                  </a:lnTo>
                  <a:lnTo>
                    <a:pt x="1379334" y="39839"/>
                  </a:lnTo>
                  <a:lnTo>
                    <a:pt x="1374546" y="36563"/>
                  </a:lnTo>
                  <a:lnTo>
                    <a:pt x="1374546" y="118351"/>
                  </a:lnTo>
                  <a:lnTo>
                    <a:pt x="1363827" y="140906"/>
                  </a:lnTo>
                  <a:lnTo>
                    <a:pt x="1331823" y="163982"/>
                  </a:lnTo>
                  <a:lnTo>
                    <a:pt x="1280934" y="182537"/>
                  </a:lnTo>
                  <a:lnTo>
                    <a:pt x="1213599" y="191579"/>
                  </a:lnTo>
                  <a:lnTo>
                    <a:pt x="1145781" y="187261"/>
                  </a:lnTo>
                  <a:lnTo>
                    <a:pt x="1093724" y="172300"/>
                  </a:lnTo>
                  <a:lnTo>
                    <a:pt x="1060183" y="151511"/>
                  </a:lnTo>
                  <a:lnTo>
                    <a:pt x="1047915" y="129743"/>
                  </a:lnTo>
                  <a:lnTo>
                    <a:pt x="1058633" y="107175"/>
                  </a:lnTo>
                  <a:lnTo>
                    <a:pt x="1090650" y="84112"/>
                  </a:lnTo>
                  <a:lnTo>
                    <a:pt x="1141526" y="65544"/>
                  </a:lnTo>
                  <a:lnTo>
                    <a:pt x="1208874" y="56502"/>
                  </a:lnTo>
                  <a:lnTo>
                    <a:pt x="1276680" y="60833"/>
                  </a:lnTo>
                  <a:lnTo>
                    <a:pt x="1328737" y="75793"/>
                  </a:lnTo>
                  <a:lnTo>
                    <a:pt x="1362278" y="96570"/>
                  </a:lnTo>
                  <a:lnTo>
                    <a:pt x="1374546" y="118351"/>
                  </a:lnTo>
                  <a:lnTo>
                    <a:pt x="1374546" y="36563"/>
                  </a:lnTo>
                  <a:lnTo>
                    <a:pt x="1365046" y="30035"/>
                  </a:lnTo>
                  <a:lnTo>
                    <a:pt x="1320165" y="12522"/>
                  </a:lnTo>
                  <a:lnTo>
                    <a:pt x="1266850" y="2197"/>
                  </a:lnTo>
                  <a:lnTo>
                    <a:pt x="1206906" y="0"/>
                  </a:lnTo>
                  <a:lnTo>
                    <a:pt x="1147254" y="6375"/>
                  </a:lnTo>
                  <a:lnTo>
                    <a:pt x="1094790" y="20383"/>
                  </a:lnTo>
                  <a:lnTo>
                    <a:pt x="1051229" y="40982"/>
                  </a:lnTo>
                  <a:lnTo>
                    <a:pt x="1018336" y="67119"/>
                  </a:lnTo>
                  <a:lnTo>
                    <a:pt x="993597" y="120078"/>
                  </a:lnTo>
                  <a:lnTo>
                    <a:pt x="993241" y="120650"/>
                  </a:lnTo>
                  <a:lnTo>
                    <a:pt x="991425" y="131622"/>
                  </a:lnTo>
                  <a:lnTo>
                    <a:pt x="996175" y="268554"/>
                  </a:lnTo>
                  <a:lnTo>
                    <a:pt x="1000963" y="405396"/>
                  </a:lnTo>
                  <a:lnTo>
                    <a:pt x="1005751" y="542226"/>
                  </a:lnTo>
                  <a:lnTo>
                    <a:pt x="1010526" y="679069"/>
                  </a:lnTo>
                  <a:lnTo>
                    <a:pt x="1011047" y="681113"/>
                  </a:lnTo>
                  <a:lnTo>
                    <a:pt x="1015453" y="820318"/>
                  </a:lnTo>
                  <a:lnTo>
                    <a:pt x="1046822" y="882891"/>
                  </a:lnTo>
                  <a:lnTo>
                    <a:pt x="1081468" y="906653"/>
                  </a:lnTo>
                  <a:lnTo>
                    <a:pt x="1126350" y="924166"/>
                  </a:lnTo>
                  <a:lnTo>
                    <a:pt x="1179664" y="934491"/>
                  </a:lnTo>
                  <a:lnTo>
                    <a:pt x="1239608" y="936675"/>
                  </a:lnTo>
                  <a:lnTo>
                    <a:pt x="1299248" y="930313"/>
                  </a:lnTo>
                  <a:lnTo>
                    <a:pt x="1351724" y="916292"/>
                  </a:lnTo>
                  <a:lnTo>
                    <a:pt x="1395272" y="895692"/>
                  </a:lnTo>
                  <a:lnTo>
                    <a:pt x="1428178" y="869569"/>
                  </a:lnTo>
                  <a:lnTo>
                    <a:pt x="1448701" y="838974"/>
                  </a:lnTo>
                  <a:lnTo>
                    <a:pt x="1455102" y="804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68699" y="314350"/>
              <a:ext cx="159366" cy="20636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8201287" y="361223"/>
              <a:ext cx="1426210" cy="506730"/>
            </a:xfrm>
            <a:custGeom>
              <a:avLst/>
              <a:gdLst/>
              <a:ahLst/>
              <a:cxnLst/>
              <a:rect l="l" t="t" r="r" b="b"/>
              <a:pathLst>
                <a:path w="1426209" h="506730">
                  <a:moveTo>
                    <a:pt x="1398075" y="0"/>
                  </a:moveTo>
                  <a:lnTo>
                    <a:pt x="1387034" y="2044"/>
                  </a:lnTo>
                  <a:lnTo>
                    <a:pt x="853417" y="216247"/>
                  </a:lnTo>
                  <a:lnTo>
                    <a:pt x="804999" y="127307"/>
                  </a:lnTo>
                  <a:lnTo>
                    <a:pt x="798224" y="119061"/>
                  </a:lnTo>
                  <a:lnTo>
                    <a:pt x="789200" y="114031"/>
                  </a:lnTo>
                  <a:lnTo>
                    <a:pt x="778976" y="112569"/>
                  </a:lnTo>
                  <a:lnTo>
                    <a:pt x="768603" y="115025"/>
                  </a:lnTo>
                  <a:lnTo>
                    <a:pt x="16699" y="452418"/>
                  </a:lnTo>
                  <a:lnTo>
                    <a:pt x="7570" y="458947"/>
                  </a:lnTo>
                  <a:lnTo>
                    <a:pt x="1850" y="468153"/>
                  </a:lnTo>
                  <a:lnTo>
                    <a:pt x="0" y="478831"/>
                  </a:lnTo>
                  <a:lnTo>
                    <a:pt x="2479" y="489778"/>
                  </a:lnTo>
                  <a:lnTo>
                    <a:pt x="9018" y="498917"/>
                  </a:lnTo>
                  <a:lnTo>
                    <a:pt x="18230" y="504631"/>
                  </a:lnTo>
                  <a:lnTo>
                    <a:pt x="28907" y="506473"/>
                  </a:lnTo>
                  <a:lnTo>
                    <a:pt x="39839" y="503997"/>
                  </a:lnTo>
                  <a:lnTo>
                    <a:pt x="767859" y="177316"/>
                  </a:lnTo>
                  <a:lnTo>
                    <a:pt x="815795" y="265355"/>
                  </a:lnTo>
                  <a:lnTo>
                    <a:pt x="822342" y="273408"/>
                  </a:lnTo>
                  <a:lnTo>
                    <a:pt x="831056" y="278443"/>
                  </a:lnTo>
                  <a:lnTo>
                    <a:pt x="840980" y="280114"/>
                  </a:lnTo>
                  <a:lnTo>
                    <a:pt x="851155" y="278077"/>
                  </a:lnTo>
                  <a:lnTo>
                    <a:pt x="1408101" y="54503"/>
                  </a:lnTo>
                  <a:lnTo>
                    <a:pt x="1417486" y="48345"/>
                  </a:lnTo>
                  <a:lnTo>
                    <a:pt x="1423568" y="39377"/>
                  </a:lnTo>
                  <a:lnTo>
                    <a:pt x="1425843" y="28781"/>
                  </a:lnTo>
                  <a:lnTo>
                    <a:pt x="1423808" y="17740"/>
                  </a:lnTo>
                  <a:lnTo>
                    <a:pt x="1417644" y="8358"/>
                  </a:lnTo>
                  <a:lnTo>
                    <a:pt x="1408672" y="2274"/>
                  </a:lnTo>
                  <a:lnTo>
                    <a:pt x="1398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8417784" y="2406074"/>
            <a:ext cx="3867785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4445">
              <a:lnSpc>
                <a:spcPts val="292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REVENUE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SOURCES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</a:t>
            </a:r>
            <a:r>
              <a:rPr dirty="0" sz="1300" spc="1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revenue,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2021–22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Fiscal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year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=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$4,438.1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million</a:t>
            </a:r>
            <a:endParaRPr sz="1300">
              <a:latin typeface="Avenir LT 35 Light"/>
              <a:cs typeface="Avenir LT 35 Ligh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4784086" y="2406074"/>
            <a:ext cx="4286885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4445">
              <a:lnSpc>
                <a:spcPts val="2920"/>
              </a:lnSpc>
              <a:spcBef>
                <a:spcPts val="120"/>
              </a:spcBef>
            </a:pPr>
            <a:r>
              <a:rPr dirty="0" sz="2450" b="0">
                <a:latin typeface="Avenir LT 65 Medium"/>
                <a:cs typeface="Avenir LT 65 Medium"/>
              </a:rPr>
              <a:t>TYPES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OF</a:t>
            </a:r>
            <a:r>
              <a:rPr dirty="0" sz="2450" spc="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EXPENDITURES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</a:t>
            </a:r>
            <a:r>
              <a:rPr dirty="0" sz="1300" spc="1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expenditures,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2021–22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Fiscal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year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=</a:t>
            </a:r>
            <a:r>
              <a:rPr dirty="0" sz="1300" spc="2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$3,983.3</a:t>
            </a:r>
            <a:r>
              <a:rPr dirty="0" sz="1300" spc="375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million</a:t>
            </a:r>
            <a:endParaRPr sz="1300">
              <a:latin typeface="Avenir LT 35 Light"/>
              <a:cs typeface="Avenir LT 35 Light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8648472" y="4289859"/>
            <a:ext cx="4410710" cy="4407535"/>
            <a:chOff x="8648472" y="4289859"/>
            <a:chExt cx="4410710" cy="4407535"/>
          </a:xfrm>
        </p:grpSpPr>
        <p:sp>
          <p:nvSpPr>
            <p:cNvPr id="26" name="object 26" descr=""/>
            <p:cNvSpPr/>
            <p:nvPr/>
          </p:nvSpPr>
          <p:spPr>
            <a:xfrm>
              <a:off x="10857722" y="4289859"/>
              <a:ext cx="2200910" cy="4262120"/>
            </a:xfrm>
            <a:custGeom>
              <a:avLst/>
              <a:gdLst/>
              <a:ahLst/>
              <a:cxnLst/>
              <a:rect l="l" t="t" r="r" b="b"/>
              <a:pathLst>
                <a:path w="2200909" h="4262120">
                  <a:moveTo>
                    <a:pt x="0" y="0"/>
                  </a:moveTo>
                  <a:lnTo>
                    <a:pt x="0" y="2200885"/>
                  </a:lnTo>
                  <a:lnTo>
                    <a:pt x="750038" y="4261587"/>
                  </a:lnTo>
                  <a:lnTo>
                    <a:pt x="772588" y="4261587"/>
                  </a:lnTo>
                  <a:lnTo>
                    <a:pt x="800277" y="4251181"/>
                  </a:lnTo>
                  <a:lnTo>
                    <a:pt x="847148" y="4232436"/>
                  </a:lnTo>
                  <a:lnTo>
                    <a:pt x="893357" y="4212817"/>
                  </a:lnTo>
                  <a:lnTo>
                    <a:pt x="938896" y="4192336"/>
                  </a:lnTo>
                  <a:lnTo>
                    <a:pt x="983759" y="4171003"/>
                  </a:lnTo>
                  <a:lnTo>
                    <a:pt x="1027938" y="4148829"/>
                  </a:lnTo>
                  <a:lnTo>
                    <a:pt x="1071424" y="4125823"/>
                  </a:lnTo>
                  <a:lnTo>
                    <a:pt x="1114212" y="4101998"/>
                  </a:lnTo>
                  <a:lnTo>
                    <a:pt x="1156294" y="4077362"/>
                  </a:lnTo>
                  <a:lnTo>
                    <a:pt x="1197661" y="4051928"/>
                  </a:lnTo>
                  <a:lnTo>
                    <a:pt x="1238307" y="4025704"/>
                  </a:lnTo>
                  <a:lnTo>
                    <a:pt x="1278225" y="3998703"/>
                  </a:lnTo>
                  <a:lnTo>
                    <a:pt x="1317407" y="3970934"/>
                  </a:lnTo>
                  <a:lnTo>
                    <a:pt x="1355845" y="3942409"/>
                  </a:lnTo>
                  <a:lnTo>
                    <a:pt x="1393532" y="3913137"/>
                  </a:lnTo>
                  <a:lnTo>
                    <a:pt x="1430461" y="3883129"/>
                  </a:lnTo>
                  <a:lnTo>
                    <a:pt x="1466624" y="3852397"/>
                  </a:lnTo>
                  <a:lnTo>
                    <a:pt x="1502015" y="3820949"/>
                  </a:lnTo>
                  <a:lnTo>
                    <a:pt x="1536625" y="3788798"/>
                  </a:lnTo>
                  <a:lnTo>
                    <a:pt x="1570447" y="3755953"/>
                  </a:lnTo>
                  <a:lnTo>
                    <a:pt x="1603473" y="3722425"/>
                  </a:lnTo>
                  <a:lnTo>
                    <a:pt x="1635697" y="3688225"/>
                  </a:lnTo>
                  <a:lnTo>
                    <a:pt x="1667111" y="3653363"/>
                  </a:lnTo>
                  <a:lnTo>
                    <a:pt x="1697708" y="3617851"/>
                  </a:lnTo>
                  <a:lnTo>
                    <a:pt x="1727480" y="3581697"/>
                  </a:lnTo>
                  <a:lnTo>
                    <a:pt x="1756419" y="3544913"/>
                  </a:lnTo>
                  <a:lnTo>
                    <a:pt x="1784519" y="3507510"/>
                  </a:lnTo>
                  <a:lnTo>
                    <a:pt x="1811772" y="3469499"/>
                  </a:lnTo>
                  <a:lnTo>
                    <a:pt x="1838170" y="3430888"/>
                  </a:lnTo>
                  <a:lnTo>
                    <a:pt x="1863706" y="3391690"/>
                  </a:lnTo>
                  <a:lnTo>
                    <a:pt x="1888373" y="3351915"/>
                  </a:lnTo>
                  <a:lnTo>
                    <a:pt x="1912164" y="3311574"/>
                  </a:lnTo>
                  <a:lnTo>
                    <a:pt x="1935070" y="3270676"/>
                  </a:lnTo>
                  <a:lnTo>
                    <a:pt x="1957085" y="3229233"/>
                  </a:lnTo>
                  <a:lnTo>
                    <a:pt x="1978201" y="3187255"/>
                  </a:lnTo>
                  <a:lnTo>
                    <a:pt x="1998410" y="3144753"/>
                  </a:lnTo>
                  <a:lnTo>
                    <a:pt x="2017706" y="3101737"/>
                  </a:lnTo>
                  <a:lnTo>
                    <a:pt x="2036081" y="3058218"/>
                  </a:lnTo>
                  <a:lnTo>
                    <a:pt x="2053528" y="3014206"/>
                  </a:lnTo>
                  <a:lnTo>
                    <a:pt x="2070038" y="2969712"/>
                  </a:lnTo>
                  <a:lnTo>
                    <a:pt x="2085605" y="2924747"/>
                  </a:lnTo>
                  <a:lnTo>
                    <a:pt x="2100222" y="2879321"/>
                  </a:lnTo>
                  <a:lnTo>
                    <a:pt x="2113880" y="2833445"/>
                  </a:lnTo>
                  <a:lnTo>
                    <a:pt x="2126573" y="2787128"/>
                  </a:lnTo>
                  <a:lnTo>
                    <a:pt x="2138293" y="2740383"/>
                  </a:lnTo>
                  <a:lnTo>
                    <a:pt x="2149033" y="2693219"/>
                  </a:lnTo>
                  <a:lnTo>
                    <a:pt x="2158785" y="2645648"/>
                  </a:lnTo>
                  <a:lnTo>
                    <a:pt x="2167542" y="2597678"/>
                  </a:lnTo>
                  <a:lnTo>
                    <a:pt x="2175296" y="2549322"/>
                  </a:lnTo>
                  <a:lnTo>
                    <a:pt x="2182041" y="2500590"/>
                  </a:lnTo>
                  <a:lnTo>
                    <a:pt x="2187768" y="2451492"/>
                  </a:lnTo>
                  <a:lnTo>
                    <a:pt x="2192471" y="2402038"/>
                  </a:lnTo>
                  <a:lnTo>
                    <a:pt x="2196141" y="2352241"/>
                  </a:lnTo>
                  <a:lnTo>
                    <a:pt x="2198772" y="2302109"/>
                  </a:lnTo>
                  <a:lnTo>
                    <a:pt x="2200356" y="2251653"/>
                  </a:lnTo>
                  <a:lnTo>
                    <a:pt x="2200885" y="2200885"/>
                  </a:lnTo>
                  <a:lnTo>
                    <a:pt x="2200362" y="2152389"/>
                  </a:lnTo>
                  <a:lnTo>
                    <a:pt x="2198798" y="2104150"/>
                  </a:lnTo>
                  <a:lnTo>
                    <a:pt x="2196204" y="2056177"/>
                  </a:lnTo>
                  <a:lnTo>
                    <a:pt x="2192592" y="2008482"/>
                  </a:lnTo>
                  <a:lnTo>
                    <a:pt x="2187971" y="1961075"/>
                  </a:lnTo>
                  <a:lnTo>
                    <a:pt x="2182353" y="1913968"/>
                  </a:lnTo>
                  <a:lnTo>
                    <a:pt x="2175749" y="1867170"/>
                  </a:lnTo>
                  <a:lnTo>
                    <a:pt x="2168168" y="1820693"/>
                  </a:lnTo>
                  <a:lnTo>
                    <a:pt x="2159623" y="1774548"/>
                  </a:lnTo>
                  <a:lnTo>
                    <a:pt x="2150123" y="1728745"/>
                  </a:lnTo>
                  <a:lnTo>
                    <a:pt x="2139679" y="1683294"/>
                  </a:lnTo>
                  <a:lnTo>
                    <a:pt x="2128303" y="1638207"/>
                  </a:lnTo>
                  <a:lnTo>
                    <a:pt x="2116004" y="1593495"/>
                  </a:lnTo>
                  <a:lnTo>
                    <a:pt x="2102794" y="1549168"/>
                  </a:lnTo>
                  <a:lnTo>
                    <a:pt x="2088683" y="1505236"/>
                  </a:lnTo>
                  <a:lnTo>
                    <a:pt x="2073683" y="1461712"/>
                  </a:lnTo>
                  <a:lnTo>
                    <a:pt x="2057803" y="1418604"/>
                  </a:lnTo>
                  <a:lnTo>
                    <a:pt x="2041055" y="1375925"/>
                  </a:lnTo>
                  <a:lnTo>
                    <a:pt x="2023449" y="1333684"/>
                  </a:lnTo>
                  <a:lnTo>
                    <a:pt x="2004996" y="1291893"/>
                  </a:lnTo>
                  <a:lnTo>
                    <a:pt x="1985706" y="1250562"/>
                  </a:lnTo>
                  <a:lnTo>
                    <a:pt x="1965591" y="1209703"/>
                  </a:lnTo>
                  <a:lnTo>
                    <a:pt x="1944662" y="1169325"/>
                  </a:lnTo>
                  <a:lnTo>
                    <a:pt x="1922928" y="1129440"/>
                  </a:lnTo>
                  <a:lnTo>
                    <a:pt x="1900402" y="1090057"/>
                  </a:lnTo>
                  <a:lnTo>
                    <a:pt x="1877092" y="1051189"/>
                  </a:lnTo>
                  <a:lnTo>
                    <a:pt x="1853011" y="1012846"/>
                  </a:lnTo>
                  <a:lnTo>
                    <a:pt x="1828169" y="975038"/>
                  </a:lnTo>
                  <a:lnTo>
                    <a:pt x="1802576" y="937777"/>
                  </a:lnTo>
                  <a:lnTo>
                    <a:pt x="1776244" y="901072"/>
                  </a:lnTo>
                  <a:lnTo>
                    <a:pt x="1749183" y="864935"/>
                  </a:lnTo>
                  <a:lnTo>
                    <a:pt x="1721404" y="829377"/>
                  </a:lnTo>
                  <a:lnTo>
                    <a:pt x="1692918" y="794407"/>
                  </a:lnTo>
                  <a:lnTo>
                    <a:pt x="1663735" y="760038"/>
                  </a:lnTo>
                  <a:lnTo>
                    <a:pt x="1633866" y="726280"/>
                  </a:lnTo>
                  <a:lnTo>
                    <a:pt x="1603322" y="693142"/>
                  </a:lnTo>
                  <a:lnTo>
                    <a:pt x="1572114" y="660637"/>
                  </a:lnTo>
                  <a:lnTo>
                    <a:pt x="1540252" y="628775"/>
                  </a:lnTo>
                  <a:lnTo>
                    <a:pt x="1507747" y="597567"/>
                  </a:lnTo>
                  <a:lnTo>
                    <a:pt x="1474610" y="567023"/>
                  </a:lnTo>
                  <a:lnTo>
                    <a:pt x="1440851" y="537154"/>
                  </a:lnTo>
                  <a:lnTo>
                    <a:pt x="1406482" y="507970"/>
                  </a:lnTo>
                  <a:lnTo>
                    <a:pt x="1371513" y="479484"/>
                  </a:lnTo>
                  <a:lnTo>
                    <a:pt x="1335954" y="451705"/>
                  </a:lnTo>
                  <a:lnTo>
                    <a:pt x="1299817" y="424644"/>
                  </a:lnTo>
                  <a:lnTo>
                    <a:pt x="1263113" y="398311"/>
                  </a:lnTo>
                  <a:lnTo>
                    <a:pt x="1225851" y="372719"/>
                  </a:lnTo>
                  <a:lnTo>
                    <a:pt x="1188043" y="347876"/>
                  </a:lnTo>
                  <a:lnTo>
                    <a:pt x="1149700" y="323795"/>
                  </a:lnTo>
                  <a:lnTo>
                    <a:pt x="1110832" y="300486"/>
                  </a:lnTo>
                  <a:lnTo>
                    <a:pt x="1071450" y="277959"/>
                  </a:lnTo>
                  <a:lnTo>
                    <a:pt x="1031565" y="256225"/>
                  </a:lnTo>
                  <a:lnTo>
                    <a:pt x="991187" y="235295"/>
                  </a:lnTo>
                  <a:lnTo>
                    <a:pt x="950327" y="215180"/>
                  </a:lnTo>
                  <a:lnTo>
                    <a:pt x="908996" y="195891"/>
                  </a:lnTo>
                  <a:lnTo>
                    <a:pt x="867205" y="177438"/>
                  </a:lnTo>
                  <a:lnTo>
                    <a:pt x="824965" y="159832"/>
                  </a:lnTo>
                  <a:lnTo>
                    <a:pt x="782285" y="143083"/>
                  </a:lnTo>
                  <a:lnTo>
                    <a:pt x="739177" y="127203"/>
                  </a:lnTo>
                  <a:lnTo>
                    <a:pt x="695653" y="112202"/>
                  </a:lnTo>
                  <a:lnTo>
                    <a:pt x="651721" y="98092"/>
                  </a:lnTo>
                  <a:lnTo>
                    <a:pt x="607394" y="84881"/>
                  </a:lnTo>
                  <a:lnTo>
                    <a:pt x="562681" y="72583"/>
                  </a:lnTo>
                  <a:lnTo>
                    <a:pt x="517594" y="61206"/>
                  </a:lnTo>
                  <a:lnTo>
                    <a:pt x="472143" y="50763"/>
                  </a:lnTo>
                  <a:lnTo>
                    <a:pt x="426340" y="41263"/>
                  </a:lnTo>
                  <a:lnTo>
                    <a:pt x="380194" y="32717"/>
                  </a:lnTo>
                  <a:lnTo>
                    <a:pt x="333717" y="25137"/>
                  </a:lnTo>
                  <a:lnTo>
                    <a:pt x="286919" y="18532"/>
                  </a:lnTo>
                  <a:lnTo>
                    <a:pt x="239812" y="12914"/>
                  </a:lnTo>
                  <a:lnTo>
                    <a:pt x="192405" y="8293"/>
                  </a:lnTo>
                  <a:lnTo>
                    <a:pt x="144709" y="4681"/>
                  </a:lnTo>
                  <a:lnTo>
                    <a:pt x="96736" y="2087"/>
                  </a:lnTo>
                  <a:lnTo>
                    <a:pt x="48496" y="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436655" y="4290380"/>
              <a:ext cx="1414780" cy="2200910"/>
            </a:xfrm>
            <a:custGeom>
              <a:avLst/>
              <a:gdLst/>
              <a:ahLst/>
              <a:cxnLst/>
              <a:rect l="l" t="t" r="r" b="b"/>
              <a:pathLst>
                <a:path w="1414779" h="2200910">
                  <a:moveTo>
                    <a:pt x="1414689" y="0"/>
                  </a:moveTo>
                  <a:lnTo>
                    <a:pt x="1363671" y="546"/>
                  </a:lnTo>
                  <a:lnTo>
                    <a:pt x="1312956" y="2182"/>
                  </a:lnTo>
                  <a:lnTo>
                    <a:pt x="1262551" y="4908"/>
                  </a:lnTo>
                  <a:lnTo>
                    <a:pt x="1212462" y="8720"/>
                  </a:lnTo>
                  <a:lnTo>
                    <a:pt x="1162695" y="13617"/>
                  </a:lnTo>
                  <a:lnTo>
                    <a:pt x="1113254" y="19596"/>
                  </a:lnTo>
                  <a:lnTo>
                    <a:pt x="1064146" y="26656"/>
                  </a:lnTo>
                  <a:lnTo>
                    <a:pt x="1015376" y="34794"/>
                  </a:lnTo>
                  <a:lnTo>
                    <a:pt x="966950" y="44009"/>
                  </a:lnTo>
                  <a:lnTo>
                    <a:pt x="918873" y="54298"/>
                  </a:lnTo>
                  <a:lnTo>
                    <a:pt x="871152" y="65659"/>
                  </a:lnTo>
                  <a:lnTo>
                    <a:pt x="823791" y="78091"/>
                  </a:lnTo>
                  <a:lnTo>
                    <a:pt x="776797" y="91590"/>
                  </a:lnTo>
                  <a:lnTo>
                    <a:pt x="730175" y="106156"/>
                  </a:lnTo>
                  <a:lnTo>
                    <a:pt x="683931" y="121786"/>
                  </a:lnTo>
                  <a:lnTo>
                    <a:pt x="638070" y="138478"/>
                  </a:lnTo>
                  <a:lnTo>
                    <a:pt x="592598" y="156230"/>
                  </a:lnTo>
                  <a:lnTo>
                    <a:pt x="547520" y="175040"/>
                  </a:lnTo>
                  <a:lnTo>
                    <a:pt x="502843" y="194906"/>
                  </a:lnTo>
                  <a:lnTo>
                    <a:pt x="458572" y="215825"/>
                  </a:lnTo>
                  <a:lnTo>
                    <a:pt x="414713" y="237796"/>
                  </a:lnTo>
                  <a:lnTo>
                    <a:pt x="371271" y="260817"/>
                  </a:lnTo>
                  <a:lnTo>
                    <a:pt x="328252" y="284886"/>
                  </a:lnTo>
                  <a:lnTo>
                    <a:pt x="285661" y="310000"/>
                  </a:lnTo>
                  <a:lnTo>
                    <a:pt x="243504" y="336158"/>
                  </a:lnTo>
                  <a:lnTo>
                    <a:pt x="201788" y="363358"/>
                  </a:lnTo>
                  <a:lnTo>
                    <a:pt x="160517" y="391596"/>
                  </a:lnTo>
                  <a:lnTo>
                    <a:pt x="119697" y="420873"/>
                  </a:lnTo>
                  <a:lnTo>
                    <a:pt x="79333" y="451184"/>
                  </a:lnTo>
                  <a:lnTo>
                    <a:pt x="39432" y="482529"/>
                  </a:lnTo>
                  <a:lnTo>
                    <a:pt x="0" y="514905"/>
                  </a:lnTo>
                  <a:lnTo>
                    <a:pt x="1414689" y="2200875"/>
                  </a:lnTo>
                  <a:lnTo>
                    <a:pt x="1414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856673" y="4805286"/>
              <a:ext cx="1995170" cy="1686560"/>
            </a:xfrm>
            <a:custGeom>
              <a:avLst/>
              <a:gdLst/>
              <a:ahLst/>
              <a:cxnLst/>
              <a:rect l="l" t="t" r="r" b="b"/>
              <a:pathLst>
                <a:path w="1995170" h="1686560">
                  <a:moveTo>
                    <a:pt x="579982" y="0"/>
                  </a:moveTo>
                  <a:lnTo>
                    <a:pt x="539900" y="34328"/>
                  </a:lnTo>
                  <a:lnTo>
                    <a:pt x="501082" y="68998"/>
                  </a:lnTo>
                  <a:lnTo>
                    <a:pt x="463491" y="104059"/>
                  </a:lnTo>
                  <a:lnTo>
                    <a:pt x="427094" y="139555"/>
                  </a:lnTo>
                  <a:lnTo>
                    <a:pt x="391853" y="175533"/>
                  </a:lnTo>
                  <a:lnTo>
                    <a:pt x="357733" y="212040"/>
                  </a:lnTo>
                  <a:lnTo>
                    <a:pt x="324699" y="249122"/>
                  </a:lnTo>
                  <a:lnTo>
                    <a:pt x="292715" y="286825"/>
                  </a:lnTo>
                  <a:lnTo>
                    <a:pt x="261745" y="325196"/>
                  </a:lnTo>
                  <a:lnTo>
                    <a:pt x="231754" y="364281"/>
                  </a:lnTo>
                  <a:lnTo>
                    <a:pt x="202706" y="404126"/>
                  </a:lnTo>
                  <a:lnTo>
                    <a:pt x="174566" y="444779"/>
                  </a:lnTo>
                  <a:lnTo>
                    <a:pt x="147297" y="486285"/>
                  </a:lnTo>
                  <a:lnTo>
                    <a:pt x="120865" y="528691"/>
                  </a:lnTo>
                  <a:lnTo>
                    <a:pt x="95233" y="572043"/>
                  </a:lnTo>
                  <a:lnTo>
                    <a:pt x="70366" y="616387"/>
                  </a:lnTo>
                  <a:lnTo>
                    <a:pt x="46229" y="661771"/>
                  </a:lnTo>
                  <a:lnTo>
                    <a:pt x="22785" y="708240"/>
                  </a:lnTo>
                  <a:lnTo>
                    <a:pt x="0" y="755840"/>
                  </a:lnTo>
                  <a:lnTo>
                    <a:pt x="1994672" y="1685969"/>
                  </a:lnTo>
                  <a:lnTo>
                    <a:pt x="579982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648472" y="5561127"/>
              <a:ext cx="2203450" cy="1198880"/>
            </a:xfrm>
            <a:custGeom>
              <a:avLst/>
              <a:gdLst/>
              <a:ahLst/>
              <a:cxnLst/>
              <a:rect l="l" t="t" r="r" b="b"/>
              <a:pathLst>
                <a:path w="2203450" h="1198879">
                  <a:moveTo>
                    <a:pt x="208201" y="0"/>
                  </a:moveTo>
                  <a:lnTo>
                    <a:pt x="186846" y="46991"/>
                  </a:lnTo>
                  <a:lnTo>
                    <a:pt x="166671" y="93859"/>
                  </a:lnTo>
                  <a:lnTo>
                    <a:pt x="147670" y="140632"/>
                  </a:lnTo>
                  <a:lnTo>
                    <a:pt x="129839" y="187334"/>
                  </a:lnTo>
                  <a:lnTo>
                    <a:pt x="113175" y="233992"/>
                  </a:lnTo>
                  <a:lnTo>
                    <a:pt x="97673" y="280633"/>
                  </a:lnTo>
                  <a:lnTo>
                    <a:pt x="83328" y="327283"/>
                  </a:lnTo>
                  <a:lnTo>
                    <a:pt x="70137" y="373967"/>
                  </a:lnTo>
                  <a:lnTo>
                    <a:pt x="58096" y="420712"/>
                  </a:lnTo>
                  <a:lnTo>
                    <a:pt x="47201" y="467545"/>
                  </a:lnTo>
                  <a:lnTo>
                    <a:pt x="37446" y="514491"/>
                  </a:lnTo>
                  <a:lnTo>
                    <a:pt x="28829" y="561577"/>
                  </a:lnTo>
                  <a:lnTo>
                    <a:pt x="21345" y="608829"/>
                  </a:lnTo>
                  <a:lnTo>
                    <a:pt x="14989" y="656273"/>
                  </a:lnTo>
                  <a:lnTo>
                    <a:pt x="9759" y="703936"/>
                  </a:lnTo>
                  <a:lnTo>
                    <a:pt x="5649" y="751843"/>
                  </a:lnTo>
                  <a:lnTo>
                    <a:pt x="2655" y="800022"/>
                  </a:lnTo>
                  <a:lnTo>
                    <a:pt x="773" y="848497"/>
                  </a:lnTo>
                  <a:lnTo>
                    <a:pt x="0" y="897296"/>
                  </a:lnTo>
                  <a:lnTo>
                    <a:pt x="330" y="946445"/>
                  </a:lnTo>
                  <a:lnTo>
                    <a:pt x="1760" y="995969"/>
                  </a:lnTo>
                  <a:lnTo>
                    <a:pt x="4286" y="1045896"/>
                  </a:lnTo>
                  <a:lnTo>
                    <a:pt x="7903" y="1096251"/>
                  </a:lnTo>
                  <a:lnTo>
                    <a:pt x="12607" y="1147060"/>
                  </a:lnTo>
                  <a:lnTo>
                    <a:pt x="18395" y="1198350"/>
                  </a:lnTo>
                  <a:lnTo>
                    <a:pt x="2202873" y="930128"/>
                  </a:lnTo>
                  <a:lnTo>
                    <a:pt x="208201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666867" y="6491255"/>
              <a:ext cx="2185035" cy="1473200"/>
            </a:xfrm>
            <a:custGeom>
              <a:avLst/>
              <a:gdLst/>
              <a:ahLst/>
              <a:cxnLst/>
              <a:rect l="l" t="t" r="r" b="b"/>
              <a:pathLst>
                <a:path w="2185034" h="1473200">
                  <a:moveTo>
                    <a:pt x="2184477" y="0"/>
                  </a:moveTo>
                  <a:lnTo>
                    <a:pt x="0" y="268222"/>
                  </a:lnTo>
                  <a:lnTo>
                    <a:pt x="6971" y="320863"/>
                  </a:lnTo>
                  <a:lnTo>
                    <a:pt x="14857" y="372639"/>
                  </a:lnTo>
                  <a:lnTo>
                    <a:pt x="23672" y="423579"/>
                  </a:lnTo>
                  <a:lnTo>
                    <a:pt x="33428" y="473713"/>
                  </a:lnTo>
                  <a:lnTo>
                    <a:pt x="44140" y="523071"/>
                  </a:lnTo>
                  <a:lnTo>
                    <a:pt x="55821" y="571682"/>
                  </a:lnTo>
                  <a:lnTo>
                    <a:pt x="68484" y="619576"/>
                  </a:lnTo>
                  <a:lnTo>
                    <a:pt x="82143" y="666784"/>
                  </a:lnTo>
                  <a:lnTo>
                    <a:pt x="96811" y="713333"/>
                  </a:lnTo>
                  <a:lnTo>
                    <a:pt x="112503" y="759255"/>
                  </a:lnTo>
                  <a:lnTo>
                    <a:pt x="129231" y="804579"/>
                  </a:lnTo>
                  <a:lnTo>
                    <a:pt x="147009" y="849335"/>
                  </a:lnTo>
                  <a:lnTo>
                    <a:pt x="165851" y="893552"/>
                  </a:lnTo>
                  <a:lnTo>
                    <a:pt x="185770" y="937260"/>
                  </a:lnTo>
                  <a:lnTo>
                    <a:pt x="206780" y="980489"/>
                  </a:lnTo>
                  <a:lnTo>
                    <a:pt x="228894" y="1023269"/>
                  </a:lnTo>
                  <a:lnTo>
                    <a:pt x="252126" y="1065628"/>
                  </a:lnTo>
                  <a:lnTo>
                    <a:pt x="276489" y="1107598"/>
                  </a:lnTo>
                  <a:lnTo>
                    <a:pt x="301997" y="1149208"/>
                  </a:lnTo>
                  <a:lnTo>
                    <a:pt x="328664" y="1190486"/>
                  </a:lnTo>
                  <a:lnTo>
                    <a:pt x="356503" y="1231464"/>
                  </a:lnTo>
                  <a:lnTo>
                    <a:pt x="385527" y="1272171"/>
                  </a:lnTo>
                  <a:lnTo>
                    <a:pt x="415750" y="1312636"/>
                  </a:lnTo>
                  <a:lnTo>
                    <a:pt x="447186" y="1352890"/>
                  </a:lnTo>
                  <a:lnTo>
                    <a:pt x="479848" y="1392961"/>
                  </a:lnTo>
                  <a:lnTo>
                    <a:pt x="513749" y="1432881"/>
                  </a:lnTo>
                  <a:lnTo>
                    <a:pt x="548904" y="1472677"/>
                  </a:lnTo>
                  <a:lnTo>
                    <a:pt x="2184477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215772" y="6491255"/>
              <a:ext cx="2388870" cy="2205990"/>
            </a:xfrm>
            <a:custGeom>
              <a:avLst/>
              <a:gdLst/>
              <a:ahLst/>
              <a:cxnLst/>
              <a:rect l="l" t="t" r="r" b="b"/>
              <a:pathLst>
                <a:path w="2388870" h="2205990">
                  <a:moveTo>
                    <a:pt x="1635573" y="0"/>
                  </a:moveTo>
                  <a:lnTo>
                    <a:pt x="0" y="1472677"/>
                  </a:lnTo>
                  <a:lnTo>
                    <a:pt x="33662" y="1509281"/>
                  </a:lnTo>
                  <a:lnTo>
                    <a:pt x="67919" y="1544989"/>
                  </a:lnTo>
                  <a:lnTo>
                    <a:pt x="102757" y="1579796"/>
                  </a:lnTo>
                  <a:lnTo>
                    <a:pt x="138162" y="1613700"/>
                  </a:lnTo>
                  <a:lnTo>
                    <a:pt x="174122" y="1646698"/>
                  </a:lnTo>
                  <a:lnTo>
                    <a:pt x="210624" y="1678786"/>
                  </a:lnTo>
                  <a:lnTo>
                    <a:pt x="247653" y="1709960"/>
                  </a:lnTo>
                  <a:lnTo>
                    <a:pt x="285198" y="1740218"/>
                  </a:lnTo>
                  <a:lnTo>
                    <a:pt x="323244" y="1769557"/>
                  </a:lnTo>
                  <a:lnTo>
                    <a:pt x="361780" y="1797972"/>
                  </a:lnTo>
                  <a:lnTo>
                    <a:pt x="400790" y="1825461"/>
                  </a:lnTo>
                  <a:lnTo>
                    <a:pt x="440264" y="1852020"/>
                  </a:lnTo>
                  <a:lnTo>
                    <a:pt x="480186" y="1877647"/>
                  </a:lnTo>
                  <a:lnTo>
                    <a:pt x="520545" y="1902338"/>
                  </a:lnTo>
                  <a:lnTo>
                    <a:pt x="561327" y="1926089"/>
                  </a:lnTo>
                  <a:lnTo>
                    <a:pt x="602518" y="1948897"/>
                  </a:lnTo>
                  <a:lnTo>
                    <a:pt x="644106" y="1970760"/>
                  </a:lnTo>
                  <a:lnTo>
                    <a:pt x="686078" y="1991673"/>
                  </a:lnTo>
                  <a:lnTo>
                    <a:pt x="728420" y="2011633"/>
                  </a:lnTo>
                  <a:lnTo>
                    <a:pt x="771118" y="2030638"/>
                  </a:lnTo>
                  <a:lnTo>
                    <a:pt x="814161" y="2048684"/>
                  </a:lnTo>
                  <a:lnTo>
                    <a:pt x="857535" y="2065767"/>
                  </a:lnTo>
                  <a:lnTo>
                    <a:pt x="901227" y="2081885"/>
                  </a:lnTo>
                  <a:lnTo>
                    <a:pt x="945223" y="2097034"/>
                  </a:lnTo>
                  <a:lnTo>
                    <a:pt x="989510" y="2111210"/>
                  </a:lnTo>
                  <a:lnTo>
                    <a:pt x="1034075" y="2124411"/>
                  </a:lnTo>
                  <a:lnTo>
                    <a:pt x="1078906" y="2136634"/>
                  </a:lnTo>
                  <a:lnTo>
                    <a:pt x="1123988" y="2147874"/>
                  </a:lnTo>
                  <a:lnTo>
                    <a:pt x="1169309" y="2158129"/>
                  </a:lnTo>
                  <a:lnTo>
                    <a:pt x="1214856" y="2167395"/>
                  </a:lnTo>
                  <a:lnTo>
                    <a:pt x="1260615" y="2175669"/>
                  </a:lnTo>
                  <a:lnTo>
                    <a:pt x="1306573" y="2182948"/>
                  </a:lnTo>
                  <a:lnTo>
                    <a:pt x="1352717" y="2189229"/>
                  </a:lnTo>
                  <a:lnTo>
                    <a:pt x="1399034" y="2194508"/>
                  </a:lnTo>
                  <a:lnTo>
                    <a:pt x="1445511" y="2198781"/>
                  </a:lnTo>
                  <a:lnTo>
                    <a:pt x="1492134" y="2202047"/>
                  </a:lnTo>
                  <a:lnTo>
                    <a:pt x="1538891" y="2204301"/>
                  </a:lnTo>
                  <a:lnTo>
                    <a:pt x="1585768" y="2205540"/>
                  </a:lnTo>
                  <a:lnTo>
                    <a:pt x="1632752" y="2205761"/>
                  </a:lnTo>
                  <a:lnTo>
                    <a:pt x="1679830" y="2204960"/>
                  </a:lnTo>
                  <a:lnTo>
                    <a:pt x="1726989" y="2203135"/>
                  </a:lnTo>
                  <a:lnTo>
                    <a:pt x="1774216" y="2200281"/>
                  </a:lnTo>
                  <a:lnTo>
                    <a:pt x="1821497" y="2196397"/>
                  </a:lnTo>
                  <a:lnTo>
                    <a:pt x="1868819" y="2191477"/>
                  </a:lnTo>
                  <a:lnTo>
                    <a:pt x="1916169" y="2185520"/>
                  </a:lnTo>
                  <a:lnTo>
                    <a:pt x="1963535" y="2178522"/>
                  </a:lnTo>
                  <a:lnTo>
                    <a:pt x="2010902" y="2170480"/>
                  </a:lnTo>
                  <a:lnTo>
                    <a:pt x="2058258" y="2161389"/>
                  </a:lnTo>
                  <a:lnTo>
                    <a:pt x="2105589" y="2151248"/>
                  </a:lnTo>
                  <a:lnTo>
                    <a:pt x="2152882" y="2140052"/>
                  </a:lnTo>
                  <a:lnTo>
                    <a:pt x="2200125" y="2127799"/>
                  </a:lnTo>
                  <a:lnTo>
                    <a:pt x="2247304" y="2114485"/>
                  </a:lnTo>
                  <a:lnTo>
                    <a:pt x="2294406" y="2100107"/>
                  </a:lnTo>
                  <a:lnTo>
                    <a:pt x="2341417" y="2084662"/>
                  </a:lnTo>
                  <a:lnTo>
                    <a:pt x="2388325" y="2068146"/>
                  </a:lnTo>
                  <a:lnTo>
                    <a:pt x="1635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8101243" y="3599755"/>
            <a:ext cx="147510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Research</a:t>
            </a:r>
            <a:r>
              <a:rPr dirty="0" sz="1300" spc="30" b="0">
                <a:latin typeface="Avenir LT 65 Medium"/>
                <a:cs typeface="Avenir LT 65 Medium"/>
              </a:rPr>
              <a:t> </a:t>
            </a:r>
            <a:r>
              <a:rPr dirty="0" sz="1300" spc="-60" b="0">
                <a:latin typeface="Avenir LT 65 Medium"/>
                <a:cs typeface="Avenir LT 65 Medium"/>
              </a:rPr>
              <a:t>&amp; </a:t>
            </a:r>
            <a:r>
              <a:rPr dirty="0" sz="1300" b="0">
                <a:latin typeface="Avenir LT 65 Medium"/>
                <a:cs typeface="Avenir LT 65 Medium"/>
              </a:rPr>
              <a:t>Sponsored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Training</a:t>
            </a:r>
            <a:endParaRPr sz="1300">
              <a:latin typeface="Avenir LT 65 Medium"/>
              <a:cs typeface="Avenir LT 65 Medium"/>
            </a:endParaRPr>
          </a:p>
          <a:p>
            <a:pPr algn="ctr" marR="5715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$325.6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762304" y="3296099"/>
            <a:ext cx="1304290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Total</a:t>
            </a:r>
            <a:r>
              <a:rPr dirty="0" sz="1300" spc="-3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of</a:t>
            </a:r>
            <a:r>
              <a:rPr dirty="0" sz="1300" spc="-3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Other </a:t>
            </a:r>
            <a:r>
              <a:rPr dirty="0" sz="1300" b="0">
                <a:latin typeface="Avenir LT 65 Medium"/>
                <a:cs typeface="Avenir LT 65 Medium"/>
              </a:rPr>
              <a:t>Revenue</a:t>
            </a:r>
            <a:r>
              <a:rPr dirty="0" sz="1300" spc="5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Sources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$473.8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2066596" y="3821738"/>
            <a:ext cx="109156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23939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Student Tuition </a:t>
            </a:r>
            <a:r>
              <a:rPr dirty="0" sz="1300" b="0">
                <a:latin typeface="Avenir LT 65 Medium"/>
                <a:cs typeface="Avenir LT 65 Medium"/>
              </a:rPr>
              <a:t>&amp;</a:t>
            </a:r>
            <a:r>
              <a:rPr dirty="0" sz="1300" spc="-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Fees</a:t>
            </a:r>
            <a:endParaRPr sz="1300">
              <a:latin typeface="Avenir LT 65 Medium"/>
              <a:cs typeface="Avenir LT 65 Medium"/>
            </a:endParaRPr>
          </a:p>
          <a:p>
            <a:pPr marL="23495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$1,987.6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0037351" y="9002731"/>
            <a:ext cx="95313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Patient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Care </a:t>
            </a:r>
            <a:r>
              <a:rPr dirty="0" sz="1300" spc="-10" b="0">
                <a:latin typeface="Avenir LT 65 Medium"/>
                <a:cs typeface="Avenir LT 65 Medium"/>
              </a:rPr>
              <a:t>Services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$823.7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329341" y="8496396"/>
            <a:ext cx="1018540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State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&amp;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Local Government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$440.9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7385957" y="7044223"/>
            <a:ext cx="1250950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University </a:t>
            </a:r>
            <a:r>
              <a:rPr dirty="0" sz="1300" b="0">
                <a:latin typeface="Avenir LT 65 Medium"/>
                <a:cs typeface="Avenir LT 65 Medium"/>
              </a:rPr>
              <a:t>Indirect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Support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$386.5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1719289" y="6080014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4468065" y="4125393"/>
            <a:ext cx="1040130" cy="3987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155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Physical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Plant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70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$238.4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4318299" y="7945173"/>
            <a:ext cx="767080" cy="800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768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General University Overhead</a:t>
            </a:r>
            <a:endParaRPr sz="1300">
              <a:latin typeface="Avenir LT 65 Medium"/>
              <a:cs typeface="Avenir LT 65 Medium"/>
            </a:endParaRPr>
          </a:p>
          <a:p>
            <a:pPr marL="137795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$367.4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4993180" y="9002731"/>
            <a:ext cx="863600" cy="800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Research</a:t>
            </a:r>
            <a:r>
              <a:rPr dirty="0" sz="1300" spc="30" b="0">
                <a:latin typeface="Avenir LT 65 Medium"/>
                <a:cs typeface="Avenir LT 65 Medium"/>
              </a:rPr>
              <a:t> </a:t>
            </a:r>
            <a:r>
              <a:rPr dirty="0" sz="1300" spc="-60" b="0">
                <a:latin typeface="Avenir LT 65 Medium"/>
                <a:cs typeface="Avenir LT 65 Medium"/>
              </a:rPr>
              <a:t>&amp; </a:t>
            </a:r>
            <a:r>
              <a:rPr dirty="0" sz="1300" spc="-10" b="0">
                <a:latin typeface="Avenir LT 65 Medium"/>
                <a:cs typeface="Avenir LT 65 Medium"/>
              </a:rPr>
              <a:t>Sponsored Training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$355.4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6294503" y="9158160"/>
            <a:ext cx="112966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Dental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School Administration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$351.1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7890515" y="9002731"/>
            <a:ext cx="95313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Patient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20" b="0">
                <a:latin typeface="Avenir LT 65 Medium"/>
                <a:cs typeface="Avenir LT 65 Medium"/>
              </a:rPr>
              <a:t>Care </a:t>
            </a:r>
            <a:r>
              <a:rPr dirty="0" sz="1300" spc="-10" b="0">
                <a:latin typeface="Avenir LT 65 Medium"/>
                <a:cs typeface="Avenir LT 65 Medium"/>
              </a:rPr>
              <a:t>Services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$1,029.9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5943434" y="3536930"/>
            <a:ext cx="1015365" cy="59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Total</a:t>
            </a:r>
            <a:r>
              <a:rPr dirty="0" sz="1300" spc="-7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Other Expenditures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55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$507.7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8136793" y="3465727"/>
            <a:ext cx="900430" cy="3987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155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Educational</a:t>
            </a:r>
            <a:endParaRPr sz="1300">
              <a:latin typeface="Avenir LT 65 Medium"/>
              <a:cs typeface="Avenir LT 65 Medium"/>
            </a:endParaRPr>
          </a:p>
          <a:p>
            <a:pPr algn="ctr" marR="5080">
              <a:lnSpc>
                <a:spcPts val="1370"/>
              </a:lnSpc>
            </a:pPr>
            <a:r>
              <a:rPr dirty="0" sz="1150" spc="-10" b="1">
                <a:latin typeface="Avenir LT 65 Medium"/>
                <a:cs typeface="Avenir LT 65 Medium"/>
              </a:rPr>
              <a:t>$1,133.4</a:t>
            </a:r>
            <a:endParaRPr sz="115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0263836" y="7599633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091097" y="6939967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9062658" y="6081229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981206" y="4772452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9261730" y="524887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grpSp>
        <p:nvGrpSpPr>
          <p:cNvPr id="51" name="object 51" descr=""/>
          <p:cNvGrpSpPr/>
          <p:nvPr/>
        </p:nvGrpSpPr>
        <p:grpSpPr>
          <a:xfrm>
            <a:off x="15036631" y="4338328"/>
            <a:ext cx="4404360" cy="4401185"/>
            <a:chOff x="15036631" y="4338328"/>
            <a:chExt cx="4404360" cy="4401185"/>
          </a:xfrm>
        </p:grpSpPr>
        <p:sp>
          <p:nvSpPr>
            <p:cNvPr id="52" name="object 52" descr=""/>
            <p:cNvSpPr/>
            <p:nvPr/>
          </p:nvSpPr>
          <p:spPr>
            <a:xfrm>
              <a:off x="15630864" y="4338328"/>
              <a:ext cx="1609725" cy="2200910"/>
            </a:xfrm>
            <a:custGeom>
              <a:avLst/>
              <a:gdLst/>
              <a:ahLst/>
              <a:cxnLst/>
              <a:rect l="l" t="t" r="r" b="b"/>
              <a:pathLst>
                <a:path w="1609725" h="2200909">
                  <a:moveTo>
                    <a:pt x="1609218" y="0"/>
                  </a:moveTo>
                  <a:lnTo>
                    <a:pt x="1558719" y="531"/>
                  </a:lnTo>
                  <a:lnTo>
                    <a:pt x="1508517" y="2124"/>
                  </a:lnTo>
                  <a:lnTo>
                    <a:pt x="1458621" y="4774"/>
                  </a:lnTo>
                  <a:lnTo>
                    <a:pt x="1409037" y="8479"/>
                  </a:lnTo>
                  <a:lnTo>
                    <a:pt x="1359774" y="13235"/>
                  </a:lnTo>
                  <a:lnTo>
                    <a:pt x="1310841" y="19038"/>
                  </a:lnTo>
                  <a:lnTo>
                    <a:pt x="1262243" y="25885"/>
                  </a:lnTo>
                  <a:lnTo>
                    <a:pt x="1213991" y="33772"/>
                  </a:lnTo>
                  <a:lnTo>
                    <a:pt x="1166091" y="42696"/>
                  </a:lnTo>
                  <a:lnTo>
                    <a:pt x="1118551" y="52655"/>
                  </a:lnTo>
                  <a:lnTo>
                    <a:pt x="1071379" y="63643"/>
                  </a:lnTo>
                  <a:lnTo>
                    <a:pt x="1024584" y="75658"/>
                  </a:lnTo>
                  <a:lnTo>
                    <a:pt x="978172" y="88697"/>
                  </a:lnTo>
                  <a:lnTo>
                    <a:pt x="932153" y="102755"/>
                  </a:lnTo>
                  <a:lnTo>
                    <a:pt x="886533" y="117830"/>
                  </a:lnTo>
                  <a:lnTo>
                    <a:pt x="841320" y="133918"/>
                  </a:lnTo>
                  <a:lnTo>
                    <a:pt x="796524" y="151016"/>
                  </a:lnTo>
                  <a:lnTo>
                    <a:pt x="752151" y="169120"/>
                  </a:lnTo>
                  <a:lnTo>
                    <a:pt x="708209" y="188226"/>
                  </a:lnTo>
                  <a:lnTo>
                    <a:pt x="664706" y="208332"/>
                  </a:lnTo>
                  <a:lnTo>
                    <a:pt x="621650" y="229434"/>
                  </a:lnTo>
                  <a:lnTo>
                    <a:pt x="579050" y="251528"/>
                  </a:lnTo>
                  <a:lnTo>
                    <a:pt x="536912" y="274612"/>
                  </a:lnTo>
                  <a:lnTo>
                    <a:pt x="495245" y="298681"/>
                  </a:lnTo>
                  <a:lnTo>
                    <a:pt x="454056" y="323732"/>
                  </a:lnTo>
                  <a:lnTo>
                    <a:pt x="413354" y="349762"/>
                  </a:lnTo>
                  <a:lnTo>
                    <a:pt x="373147" y="376767"/>
                  </a:lnTo>
                  <a:lnTo>
                    <a:pt x="333442" y="404744"/>
                  </a:lnTo>
                  <a:lnTo>
                    <a:pt x="294247" y="433689"/>
                  </a:lnTo>
                  <a:lnTo>
                    <a:pt x="255570" y="463600"/>
                  </a:lnTo>
                  <a:lnTo>
                    <a:pt x="217419" y="494472"/>
                  </a:lnTo>
                  <a:lnTo>
                    <a:pt x="179801" y="526302"/>
                  </a:lnTo>
                  <a:lnTo>
                    <a:pt x="142726" y="559087"/>
                  </a:lnTo>
                  <a:lnTo>
                    <a:pt x="106200" y="592824"/>
                  </a:lnTo>
                  <a:lnTo>
                    <a:pt x="70232" y="627508"/>
                  </a:lnTo>
                  <a:lnTo>
                    <a:pt x="34829" y="663136"/>
                  </a:lnTo>
                  <a:lnTo>
                    <a:pt x="0" y="699706"/>
                  </a:lnTo>
                  <a:lnTo>
                    <a:pt x="1609218" y="2200320"/>
                  </a:lnTo>
                  <a:lnTo>
                    <a:pt x="160921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5199987" y="5038035"/>
              <a:ext cx="2040255" cy="1501140"/>
            </a:xfrm>
            <a:custGeom>
              <a:avLst/>
              <a:gdLst/>
              <a:ahLst/>
              <a:cxnLst/>
              <a:rect l="l" t="t" r="r" b="b"/>
              <a:pathLst>
                <a:path w="2040255" h="1501140">
                  <a:moveTo>
                    <a:pt x="430876" y="0"/>
                  </a:moveTo>
                  <a:lnTo>
                    <a:pt x="394855" y="39373"/>
                  </a:lnTo>
                  <a:lnTo>
                    <a:pt x="360395" y="78584"/>
                  </a:lnTo>
                  <a:lnTo>
                    <a:pt x="327422" y="117750"/>
                  </a:lnTo>
                  <a:lnTo>
                    <a:pt x="295861" y="156990"/>
                  </a:lnTo>
                  <a:lnTo>
                    <a:pt x="265637" y="196420"/>
                  </a:lnTo>
                  <a:lnTo>
                    <a:pt x="236675" y="236158"/>
                  </a:lnTo>
                  <a:lnTo>
                    <a:pt x="208901" y="276322"/>
                  </a:lnTo>
                  <a:lnTo>
                    <a:pt x="182239" y="317029"/>
                  </a:lnTo>
                  <a:lnTo>
                    <a:pt x="156614" y="358397"/>
                  </a:lnTo>
                  <a:lnTo>
                    <a:pt x="131952" y="400544"/>
                  </a:lnTo>
                  <a:lnTo>
                    <a:pt x="108178" y="443586"/>
                  </a:lnTo>
                  <a:lnTo>
                    <a:pt x="85216" y="487643"/>
                  </a:lnTo>
                  <a:lnTo>
                    <a:pt x="62992" y="532830"/>
                  </a:lnTo>
                  <a:lnTo>
                    <a:pt x="41432" y="579267"/>
                  </a:lnTo>
                  <a:lnTo>
                    <a:pt x="20459" y="627069"/>
                  </a:lnTo>
                  <a:lnTo>
                    <a:pt x="0" y="676356"/>
                  </a:lnTo>
                  <a:lnTo>
                    <a:pt x="2040094" y="1500613"/>
                  </a:lnTo>
                  <a:lnTo>
                    <a:pt x="430876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5036631" y="5714391"/>
              <a:ext cx="2203450" cy="1206500"/>
            </a:xfrm>
            <a:custGeom>
              <a:avLst/>
              <a:gdLst/>
              <a:ahLst/>
              <a:cxnLst/>
              <a:rect l="l" t="t" r="r" b="b"/>
              <a:pathLst>
                <a:path w="2203450" h="1206500">
                  <a:moveTo>
                    <a:pt x="163356" y="0"/>
                  </a:moveTo>
                  <a:lnTo>
                    <a:pt x="144494" y="48033"/>
                  </a:lnTo>
                  <a:lnTo>
                    <a:pt x="126802" y="95882"/>
                  </a:lnTo>
                  <a:lnTo>
                    <a:pt x="110278" y="143573"/>
                  </a:lnTo>
                  <a:lnTo>
                    <a:pt x="94919" y="191134"/>
                  </a:lnTo>
                  <a:lnTo>
                    <a:pt x="80723" y="238589"/>
                  </a:lnTo>
                  <a:lnTo>
                    <a:pt x="67685" y="285965"/>
                  </a:lnTo>
                  <a:lnTo>
                    <a:pt x="55805" y="333290"/>
                  </a:lnTo>
                  <a:lnTo>
                    <a:pt x="45078" y="380589"/>
                  </a:lnTo>
                  <a:lnTo>
                    <a:pt x="35502" y="427888"/>
                  </a:lnTo>
                  <a:lnTo>
                    <a:pt x="27074" y="475215"/>
                  </a:lnTo>
                  <a:lnTo>
                    <a:pt x="19792" y="522596"/>
                  </a:lnTo>
                  <a:lnTo>
                    <a:pt x="13653" y="570056"/>
                  </a:lnTo>
                  <a:lnTo>
                    <a:pt x="8653" y="617623"/>
                  </a:lnTo>
                  <a:lnTo>
                    <a:pt x="4791" y="665322"/>
                  </a:lnTo>
                  <a:lnTo>
                    <a:pt x="2063" y="713181"/>
                  </a:lnTo>
                  <a:lnTo>
                    <a:pt x="467" y="761226"/>
                  </a:lnTo>
                  <a:lnTo>
                    <a:pt x="0" y="809482"/>
                  </a:lnTo>
                  <a:lnTo>
                    <a:pt x="658" y="857977"/>
                  </a:lnTo>
                  <a:lnTo>
                    <a:pt x="2440" y="906737"/>
                  </a:lnTo>
                  <a:lnTo>
                    <a:pt x="5342" y="955789"/>
                  </a:lnTo>
                  <a:lnTo>
                    <a:pt x="9362" y="1005158"/>
                  </a:lnTo>
                  <a:lnTo>
                    <a:pt x="14497" y="1054871"/>
                  </a:lnTo>
                  <a:lnTo>
                    <a:pt x="20744" y="1104955"/>
                  </a:lnTo>
                  <a:lnTo>
                    <a:pt x="28101" y="1155436"/>
                  </a:lnTo>
                  <a:lnTo>
                    <a:pt x="36564" y="1206340"/>
                  </a:lnTo>
                  <a:lnTo>
                    <a:pt x="2203451" y="824257"/>
                  </a:lnTo>
                  <a:lnTo>
                    <a:pt x="163356" y="0"/>
                  </a:lnTo>
                  <a:close/>
                </a:path>
              </a:pathLst>
            </a:custGeom>
            <a:solidFill>
              <a:srgbClr val="006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5073195" y="6538648"/>
              <a:ext cx="2167255" cy="1472565"/>
            </a:xfrm>
            <a:custGeom>
              <a:avLst/>
              <a:gdLst/>
              <a:ahLst/>
              <a:cxnLst/>
              <a:rect l="l" t="t" r="r" b="b"/>
              <a:pathLst>
                <a:path w="2167255" h="1472565">
                  <a:moveTo>
                    <a:pt x="2166886" y="0"/>
                  </a:moveTo>
                  <a:lnTo>
                    <a:pt x="0" y="382082"/>
                  </a:lnTo>
                  <a:lnTo>
                    <a:pt x="9457" y="432811"/>
                  </a:lnTo>
                  <a:lnTo>
                    <a:pt x="19810" y="482763"/>
                  </a:lnTo>
                  <a:lnTo>
                    <a:pt x="31070" y="531963"/>
                  </a:lnTo>
                  <a:lnTo>
                    <a:pt x="43247" y="580434"/>
                  </a:lnTo>
                  <a:lnTo>
                    <a:pt x="56355" y="628200"/>
                  </a:lnTo>
                  <a:lnTo>
                    <a:pt x="70404" y="675286"/>
                  </a:lnTo>
                  <a:lnTo>
                    <a:pt x="85407" y="721714"/>
                  </a:lnTo>
                  <a:lnTo>
                    <a:pt x="101375" y="767510"/>
                  </a:lnTo>
                  <a:lnTo>
                    <a:pt x="118319" y="812696"/>
                  </a:lnTo>
                  <a:lnTo>
                    <a:pt x="136251" y="857296"/>
                  </a:lnTo>
                  <a:lnTo>
                    <a:pt x="155183" y="901336"/>
                  </a:lnTo>
                  <a:lnTo>
                    <a:pt x="175126" y="944837"/>
                  </a:lnTo>
                  <a:lnTo>
                    <a:pt x="196093" y="987825"/>
                  </a:lnTo>
                  <a:lnTo>
                    <a:pt x="218094" y="1030324"/>
                  </a:lnTo>
                  <a:lnTo>
                    <a:pt x="241142" y="1072356"/>
                  </a:lnTo>
                  <a:lnTo>
                    <a:pt x="265247" y="1113946"/>
                  </a:lnTo>
                  <a:lnTo>
                    <a:pt x="290423" y="1155117"/>
                  </a:lnTo>
                  <a:lnTo>
                    <a:pt x="316680" y="1195895"/>
                  </a:lnTo>
                  <a:lnTo>
                    <a:pt x="344029" y="1236302"/>
                  </a:lnTo>
                  <a:lnTo>
                    <a:pt x="372484" y="1276362"/>
                  </a:lnTo>
                  <a:lnTo>
                    <a:pt x="402054" y="1316100"/>
                  </a:lnTo>
                  <a:lnTo>
                    <a:pt x="432753" y="1355538"/>
                  </a:lnTo>
                  <a:lnTo>
                    <a:pt x="464591" y="1394702"/>
                  </a:lnTo>
                  <a:lnTo>
                    <a:pt x="497580" y="1433615"/>
                  </a:lnTo>
                  <a:lnTo>
                    <a:pt x="531732" y="1472300"/>
                  </a:lnTo>
                  <a:lnTo>
                    <a:pt x="2166886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5604927" y="6538648"/>
              <a:ext cx="1635760" cy="2115185"/>
            </a:xfrm>
            <a:custGeom>
              <a:avLst/>
              <a:gdLst/>
              <a:ahLst/>
              <a:cxnLst/>
              <a:rect l="l" t="t" r="r" b="b"/>
              <a:pathLst>
                <a:path w="1635759" h="2115184">
                  <a:moveTo>
                    <a:pt x="1635154" y="0"/>
                  </a:moveTo>
                  <a:lnTo>
                    <a:pt x="0" y="1472300"/>
                  </a:lnTo>
                  <a:lnTo>
                    <a:pt x="34902" y="1510308"/>
                  </a:lnTo>
                  <a:lnTo>
                    <a:pt x="70152" y="1547183"/>
                  </a:lnTo>
                  <a:lnTo>
                    <a:pt x="105772" y="1582939"/>
                  </a:lnTo>
                  <a:lnTo>
                    <a:pt x="141786" y="1617591"/>
                  </a:lnTo>
                  <a:lnTo>
                    <a:pt x="178214" y="1651153"/>
                  </a:lnTo>
                  <a:lnTo>
                    <a:pt x="215080" y="1683638"/>
                  </a:lnTo>
                  <a:lnTo>
                    <a:pt x="252407" y="1715061"/>
                  </a:lnTo>
                  <a:lnTo>
                    <a:pt x="290216" y="1745436"/>
                  </a:lnTo>
                  <a:lnTo>
                    <a:pt x="328530" y="1774777"/>
                  </a:lnTo>
                  <a:lnTo>
                    <a:pt x="367373" y="1803098"/>
                  </a:lnTo>
                  <a:lnTo>
                    <a:pt x="406765" y="1830413"/>
                  </a:lnTo>
                  <a:lnTo>
                    <a:pt x="446731" y="1856736"/>
                  </a:lnTo>
                  <a:lnTo>
                    <a:pt x="487292" y="1882082"/>
                  </a:lnTo>
                  <a:lnTo>
                    <a:pt x="528471" y="1906463"/>
                  </a:lnTo>
                  <a:lnTo>
                    <a:pt x="570290" y="1929895"/>
                  </a:lnTo>
                  <a:lnTo>
                    <a:pt x="612772" y="1952391"/>
                  </a:lnTo>
                  <a:lnTo>
                    <a:pt x="655940" y="1973966"/>
                  </a:lnTo>
                  <a:lnTo>
                    <a:pt x="699815" y="1994633"/>
                  </a:lnTo>
                  <a:lnTo>
                    <a:pt x="744422" y="2014407"/>
                  </a:lnTo>
                  <a:lnTo>
                    <a:pt x="789781" y="2033301"/>
                  </a:lnTo>
                  <a:lnTo>
                    <a:pt x="835915" y="2051331"/>
                  </a:lnTo>
                  <a:lnTo>
                    <a:pt x="882848" y="2068509"/>
                  </a:lnTo>
                  <a:lnTo>
                    <a:pt x="930601" y="2084850"/>
                  </a:lnTo>
                  <a:lnTo>
                    <a:pt x="979197" y="2100368"/>
                  </a:lnTo>
                  <a:lnTo>
                    <a:pt x="1028659" y="2115076"/>
                  </a:lnTo>
                  <a:lnTo>
                    <a:pt x="1635154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6633587" y="6538648"/>
              <a:ext cx="2750820" cy="2200910"/>
            </a:xfrm>
            <a:custGeom>
              <a:avLst/>
              <a:gdLst/>
              <a:ahLst/>
              <a:cxnLst/>
              <a:rect l="l" t="t" r="r" b="b"/>
              <a:pathLst>
                <a:path w="2750819" h="2200909">
                  <a:moveTo>
                    <a:pt x="606494" y="0"/>
                  </a:moveTo>
                  <a:lnTo>
                    <a:pt x="0" y="2115076"/>
                  </a:lnTo>
                  <a:lnTo>
                    <a:pt x="26887" y="2122569"/>
                  </a:lnTo>
                  <a:lnTo>
                    <a:pt x="55589" y="2130172"/>
                  </a:lnTo>
                  <a:lnTo>
                    <a:pt x="111525" y="2143924"/>
                  </a:lnTo>
                  <a:lnTo>
                    <a:pt x="158884" y="2154320"/>
                  </a:lnTo>
                  <a:lnTo>
                    <a:pt x="206227" y="2163645"/>
                  </a:lnTo>
                  <a:lnTo>
                    <a:pt x="253542" y="2171908"/>
                  </a:lnTo>
                  <a:lnTo>
                    <a:pt x="300815" y="2179115"/>
                  </a:lnTo>
                  <a:lnTo>
                    <a:pt x="348034" y="2185276"/>
                  </a:lnTo>
                  <a:lnTo>
                    <a:pt x="395186" y="2190397"/>
                  </a:lnTo>
                  <a:lnTo>
                    <a:pt x="442257" y="2194488"/>
                  </a:lnTo>
                  <a:lnTo>
                    <a:pt x="489236" y="2197556"/>
                  </a:lnTo>
                  <a:lnTo>
                    <a:pt x="536109" y="2199610"/>
                  </a:lnTo>
                  <a:lnTo>
                    <a:pt x="582864" y="2200657"/>
                  </a:lnTo>
                  <a:lnTo>
                    <a:pt x="629487" y="2200705"/>
                  </a:lnTo>
                  <a:lnTo>
                    <a:pt x="675965" y="2199762"/>
                  </a:lnTo>
                  <a:lnTo>
                    <a:pt x="722286" y="2197838"/>
                  </a:lnTo>
                  <a:lnTo>
                    <a:pt x="768437" y="2194938"/>
                  </a:lnTo>
                  <a:lnTo>
                    <a:pt x="814405" y="2191073"/>
                  </a:lnTo>
                  <a:lnTo>
                    <a:pt x="860177" y="2186248"/>
                  </a:lnTo>
                  <a:lnTo>
                    <a:pt x="905740" y="2180474"/>
                  </a:lnTo>
                  <a:lnTo>
                    <a:pt x="951082" y="2173757"/>
                  </a:lnTo>
                  <a:lnTo>
                    <a:pt x="996189" y="2166107"/>
                  </a:lnTo>
                  <a:lnTo>
                    <a:pt x="1041048" y="2157530"/>
                  </a:lnTo>
                  <a:lnTo>
                    <a:pt x="1085647" y="2148034"/>
                  </a:lnTo>
                  <a:lnTo>
                    <a:pt x="1129973" y="2137629"/>
                  </a:lnTo>
                  <a:lnTo>
                    <a:pt x="1174013" y="2126322"/>
                  </a:lnTo>
                  <a:lnTo>
                    <a:pt x="1217754" y="2114121"/>
                  </a:lnTo>
                  <a:lnTo>
                    <a:pt x="1261183" y="2101033"/>
                  </a:lnTo>
                  <a:lnTo>
                    <a:pt x="1304287" y="2087068"/>
                  </a:lnTo>
                  <a:lnTo>
                    <a:pt x="1347054" y="2072234"/>
                  </a:lnTo>
                  <a:lnTo>
                    <a:pt x="1389470" y="2056537"/>
                  </a:lnTo>
                  <a:lnTo>
                    <a:pt x="1431523" y="2039986"/>
                  </a:lnTo>
                  <a:lnTo>
                    <a:pt x="1473199" y="2022590"/>
                  </a:lnTo>
                  <a:lnTo>
                    <a:pt x="1514487" y="2004357"/>
                  </a:lnTo>
                  <a:lnTo>
                    <a:pt x="1555372" y="1985293"/>
                  </a:lnTo>
                  <a:lnTo>
                    <a:pt x="1595843" y="1965408"/>
                  </a:lnTo>
                  <a:lnTo>
                    <a:pt x="1635886" y="1944710"/>
                  </a:lnTo>
                  <a:lnTo>
                    <a:pt x="1675488" y="1923206"/>
                  </a:lnTo>
                  <a:lnTo>
                    <a:pt x="1714636" y="1900905"/>
                  </a:lnTo>
                  <a:lnTo>
                    <a:pt x="1753319" y="1877814"/>
                  </a:lnTo>
                  <a:lnTo>
                    <a:pt x="1791522" y="1853942"/>
                  </a:lnTo>
                  <a:lnTo>
                    <a:pt x="1829233" y="1829297"/>
                  </a:lnTo>
                  <a:lnTo>
                    <a:pt x="1866438" y="1803887"/>
                  </a:lnTo>
                  <a:lnTo>
                    <a:pt x="1903126" y="1777719"/>
                  </a:lnTo>
                  <a:lnTo>
                    <a:pt x="1939283" y="1750802"/>
                  </a:lnTo>
                  <a:lnTo>
                    <a:pt x="1974897" y="1723145"/>
                  </a:lnTo>
                  <a:lnTo>
                    <a:pt x="2009954" y="1694754"/>
                  </a:lnTo>
                  <a:lnTo>
                    <a:pt x="2044441" y="1665638"/>
                  </a:lnTo>
                  <a:lnTo>
                    <a:pt x="2078347" y="1635805"/>
                  </a:lnTo>
                  <a:lnTo>
                    <a:pt x="2111657" y="1605264"/>
                  </a:lnTo>
                  <a:lnTo>
                    <a:pt x="2144359" y="1574022"/>
                  </a:lnTo>
                  <a:lnTo>
                    <a:pt x="2176440" y="1542086"/>
                  </a:lnTo>
                  <a:lnTo>
                    <a:pt x="2207887" y="1509466"/>
                  </a:lnTo>
                  <a:lnTo>
                    <a:pt x="2238687" y="1476170"/>
                  </a:lnTo>
                  <a:lnTo>
                    <a:pt x="2268828" y="1442205"/>
                  </a:lnTo>
                  <a:lnTo>
                    <a:pt x="2298297" y="1407579"/>
                  </a:lnTo>
                  <a:lnTo>
                    <a:pt x="2327080" y="1372300"/>
                  </a:lnTo>
                  <a:lnTo>
                    <a:pt x="2355165" y="1336377"/>
                  </a:lnTo>
                  <a:lnTo>
                    <a:pt x="2382539" y="1299818"/>
                  </a:lnTo>
                  <a:lnTo>
                    <a:pt x="2409189" y="1262630"/>
                  </a:lnTo>
                  <a:lnTo>
                    <a:pt x="2435102" y="1224822"/>
                  </a:lnTo>
                  <a:lnTo>
                    <a:pt x="2460265" y="1186402"/>
                  </a:lnTo>
                  <a:lnTo>
                    <a:pt x="2484666" y="1147377"/>
                  </a:lnTo>
                  <a:lnTo>
                    <a:pt x="2508291" y="1107756"/>
                  </a:lnTo>
                  <a:lnTo>
                    <a:pt x="2531128" y="1067547"/>
                  </a:lnTo>
                  <a:lnTo>
                    <a:pt x="2553164" y="1026758"/>
                  </a:lnTo>
                  <a:lnTo>
                    <a:pt x="2574386" y="985397"/>
                  </a:lnTo>
                  <a:lnTo>
                    <a:pt x="2594780" y="943472"/>
                  </a:lnTo>
                  <a:lnTo>
                    <a:pt x="2614335" y="900991"/>
                  </a:lnTo>
                  <a:lnTo>
                    <a:pt x="2633037" y="857961"/>
                  </a:lnTo>
                  <a:lnTo>
                    <a:pt x="2650873" y="814392"/>
                  </a:lnTo>
                  <a:lnTo>
                    <a:pt x="2667831" y="770292"/>
                  </a:lnTo>
                  <a:lnTo>
                    <a:pt x="2683897" y="725667"/>
                  </a:lnTo>
                  <a:lnTo>
                    <a:pt x="2699060" y="680527"/>
                  </a:lnTo>
                  <a:lnTo>
                    <a:pt x="2713305" y="634879"/>
                  </a:lnTo>
                  <a:lnTo>
                    <a:pt x="2726620" y="588731"/>
                  </a:lnTo>
                  <a:lnTo>
                    <a:pt x="2738992" y="542092"/>
                  </a:lnTo>
                  <a:lnTo>
                    <a:pt x="2750408" y="494969"/>
                  </a:lnTo>
                  <a:lnTo>
                    <a:pt x="606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7240082" y="4338328"/>
              <a:ext cx="2200910" cy="2695575"/>
            </a:xfrm>
            <a:custGeom>
              <a:avLst/>
              <a:gdLst/>
              <a:ahLst/>
              <a:cxnLst/>
              <a:rect l="l" t="t" r="r" b="b"/>
              <a:pathLst>
                <a:path w="2200909" h="2695575">
                  <a:moveTo>
                    <a:pt x="0" y="0"/>
                  </a:moveTo>
                  <a:lnTo>
                    <a:pt x="0" y="2200320"/>
                  </a:lnTo>
                  <a:lnTo>
                    <a:pt x="2143913" y="2695289"/>
                  </a:lnTo>
                  <a:lnTo>
                    <a:pt x="2155327" y="2643702"/>
                  </a:lnTo>
                  <a:lnTo>
                    <a:pt x="2165320" y="2593785"/>
                  </a:lnTo>
                  <a:lnTo>
                    <a:pt x="2173944" y="2545086"/>
                  </a:lnTo>
                  <a:lnTo>
                    <a:pt x="2181251" y="2497152"/>
                  </a:lnTo>
                  <a:lnTo>
                    <a:pt x="2187293" y="2449532"/>
                  </a:lnTo>
                  <a:lnTo>
                    <a:pt x="2192120" y="2401774"/>
                  </a:lnTo>
                  <a:lnTo>
                    <a:pt x="2195785" y="2353426"/>
                  </a:lnTo>
                  <a:lnTo>
                    <a:pt x="2198339" y="2304035"/>
                  </a:lnTo>
                  <a:lnTo>
                    <a:pt x="2199833" y="2253151"/>
                  </a:lnTo>
                  <a:lnTo>
                    <a:pt x="2200320" y="2200320"/>
                  </a:lnTo>
                  <a:lnTo>
                    <a:pt x="2199796" y="2151836"/>
                  </a:lnTo>
                  <a:lnTo>
                    <a:pt x="2198233" y="2103609"/>
                  </a:lnTo>
                  <a:lnTo>
                    <a:pt x="2195640" y="2055649"/>
                  </a:lnTo>
                  <a:lnTo>
                    <a:pt x="2192028" y="2007966"/>
                  </a:lnTo>
                  <a:lnTo>
                    <a:pt x="2187409" y="1960572"/>
                  </a:lnTo>
                  <a:lnTo>
                    <a:pt x="2181792" y="1913476"/>
                  </a:lnTo>
                  <a:lnTo>
                    <a:pt x="2175189" y="1866691"/>
                  </a:lnTo>
                  <a:lnTo>
                    <a:pt x="2167611" y="1820226"/>
                  </a:lnTo>
                  <a:lnTo>
                    <a:pt x="2159067" y="1774092"/>
                  </a:lnTo>
                  <a:lnTo>
                    <a:pt x="2149570" y="1728301"/>
                  </a:lnTo>
                  <a:lnTo>
                    <a:pt x="2139129" y="1682862"/>
                  </a:lnTo>
                  <a:lnTo>
                    <a:pt x="2127755" y="1637787"/>
                  </a:lnTo>
                  <a:lnTo>
                    <a:pt x="2115460" y="1593086"/>
                  </a:lnTo>
                  <a:lnTo>
                    <a:pt x="2102253" y="1548770"/>
                  </a:lnTo>
                  <a:lnTo>
                    <a:pt x="2088146" y="1504850"/>
                  </a:lnTo>
                  <a:lnTo>
                    <a:pt x="2073149" y="1461337"/>
                  </a:lnTo>
                  <a:lnTo>
                    <a:pt x="2057273" y="1418240"/>
                  </a:lnTo>
                  <a:lnTo>
                    <a:pt x="2040529" y="1375572"/>
                  </a:lnTo>
                  <a:lnTo>
                    <a:pt x="2022927" y="1333342"/>
                  </a:lnTo>
                  <a:lnTo>
                    <a:pt x="2004479" y="1291562"/>
                  </a:lnTo>
                  <a:lnTo>
                    <a:pt x="1985194" y="1250242"/>
                  </a:lnTo>
                  <a:lnTo>
                    <a:pt x="1965084" y="1209393"/>
                  </a:lnTo>
                  <a:lnTo>
                    <a:pt x="1944160" y="1169025"/>
                  </a:lnTo>
                  <a:lnTo>
                    <a:pt x="1922432" y="1129150"/>
                  </a:lnTo>
                  <a:lnTo>
                    <a:pt x="1899911" y="1089778"/>
                  </a:lnTo>
                  <a:lnTo>
                    <a:pt x="1876607" y="1050920"/>
                  </a:lnTo>
                  <a:lnTo>
                    <a:pt x="1852532" y="1012587"/>
                  </a:lnTo>
                  <a:lnTo>
                    <a:pt x="1827696" y="974789"/>
                  </a:lnTo>
                  <a:lnTo>
                    <a:pt x="1802110" y="937537"/>
                  </a:lnTo>
                  <a:lnTo>
                    <a:pt x="1775784" y="900841"/>
                  </a:lnTo>
                  <a:lnTo>
                    <a:pt x="1748730" y="864714"/>
                  </a:lnTo>
                  <a:lnTo>
                    <a:pt x="1720958" y="829164"/>
                  </a:lnTo>
                  <a:lnTo>
                    <a:pt x="1692479" y="794204"/>
                  </a:lnTo>
                  <a:lnTo>
                    <a:pt x="1663303" y="759844"/>
                  </a:lnTo>
                  <a:lnTo>
                    <a:pt x="1633442" y="726094"/>
                  </a:lnTo>
                  <a:lnTo>
                    <a:pt x="1602906" y="692965"/>
                  </a:lnTo>
                  <a:lnTo>
                    <a:pt x="1571705" y="660468"/>
                  </a:lnTo>
                  <a:lnTo>
                    <a:pt x="1539851" y="628614"/>
                  </a:lnTo>
                  <a:lnTo>
                    <a:pt x="1507354" y="597414"/>
                  </a:lnTo>
                  <a:lnTo>
                    <a:pt x="1474226" y="566877"/>
                  </a:lnTo>
                  <a:lnTo>
                    <a:pt x="1440476" y="537016"/>
                  </a:lnTo>
                  <a:lnTo>
                    <a:pt x="1406115" y="507841"/>
                  </a:lnTo>
                  <a:lnTo>
                    <a:pt x="1371155" y="479361"/>
                  </a:lnTo>
                  <a:lnTo>
                    <a:pt x="1335606" y="451589"/>
                  </a:lnTo>
                  <a:lnTo>
                    <a:pt x="1299478" y="424535"/>
                  </a:lnTo>
                  <a:lnTo>
                    <a:pt x="1262783" y="398210"/>
                  </a:lnTo>
                  <a:lnTo>
                    <a:pt x="1225531" y="372623"/>
                  </a:lnTo>
                  <a:lnTo>
                    <a:pt x="1187733" y="347787"/>
                  </a:lnTo>
                  <a:lnTo>
                    <a:pt x="1149399" y="323712"/>
                  </a:lnTo>
                  <a:lnTo>
                    <a:pt x="1110541" y="300409"/>
                  </a:lnTo>
                  <a:lnTo>
                    <a:pt x="1071169" y="277888"/>
                  </a:lnTo>
                  <a:lnTo>
                    <a:pt x="1031294" y="256159"/>
                  </a:lnTo>
                  <a:lnTo>
                    <a:pt x="990927" y="235235"/>
                  </a:lnTo>
                  <a:lnTo>
                    <a:pt x="950078" y="215125"/>
                  </a:lnTo>
                  <a:lnTo>
                    <a:pt x="908757" y="195841"/>
                  </a:lnTo>
                  <a:lnTo>
                    <a:pt x="866977" y="177392"/>
                  </a:lnTo>
                  <a:lnTo>
                    <a:pt x="824747" y="159791"/>
                  </a:lnTo>
                  <a:lnTo>
                    <a:pt x="782079" y="143047"/>
                  </a:lnTo>
                  <a:lnTo>
                    <a:pt x="738983" y="127171"/>
                  </a:lnTo>
                  <a:lnTo>
                    <a:pt x="695469" y="112174"/>
                  </a:lnTo>
                  <a:lnTo>
                    <a:pt x="651549" y="98067"/>
                  </a:lnTo>
                  <a:lnTo>
                    <a:pt x="607233" y="84860"/>
                  </a:lnTo>
                  <a:lnTo>
                    <a:pt x="562532" y="72564"/>
                  </a:lnTo>
                  <a:lnTo>
                    <a:pt x="517457" y="61191"/>
                  </a:lnTo>
                  <a:lnTo>
                    <a:pt x="472018" y="50750"/>
                  </a:lnTo>
                  <a:lnTo>
                    <a:pt x="426227" y="41252"/>
                  </a:lnTo>
                  <a:lnTo>
                    <a:pt x="380093" y="32709"/>
                  </a:lnTo>
                  <a:lnTo>
                    <a:pt x="333629" y="25130"/>
                  </a:lnTo>
                  <a:lnTo>
                    <a:pt x="286843" y="18527"/>
                  </a:lnTo>
                  <a:lnTo>
                    <a:pt x="239748" y="12911"/>
                  </a:lnTo>
                  <a:lnTo>
                    <a:pt x="192353" y="8291"/>
                  </a:lnTo>
                  <a:lnTo>
                    <a:pt x="144671" y="4680"/>
                  </a:lnTo>
                  <a:lnTo>
                    <a:pt x="96710" y="2087"/>
                  </a:lnTo>
                  <a:lnTo>
                    <a:pt x="48483" y="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 descr=""/>
          <p:cNvSpPr txBox="1"/>
          <p:nvPr/>
        </p:nvSpPr>
        <p:spPr>
          <a:xfrm>
            <a:off x="18012291" y="5526398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5669744" y="701313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5512597" y="5473918"/>
            <a:ext cx="630555" cy="109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77800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6326186" y="4960844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7488369" y="7484286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26%</a:t>
            </a:r>
            <a:endParaRPr sz="2300">
              <a:latin typeface="Avenir LT 65 Medium"/>
              <a:cs typeface="Avenir LT 65 Medium"/>
            </a:endParaRPr>
          </a:p>
        </p:txBody>
      </p:sp>
      <p:pic>
        <p:nvPicPr>
          <p:cNvPr id="64" name="object 6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68465"/>
            <a:ext cx="6952667" cy="7340090"/>
          </a:xfrm>
          <a:prstGeom prst="rect">
            <a:avLst/>
          </a:prstGeom>
        </p:spPr>
      </p:pic>
      <p:sp>
        <p:nvSpPr>
          <p:cNvPr id="65" name="object 65" descr=""/>
          <p:cNvSpPr txBox="1"/>
          <p:nvPr/>
        </p:nvSpPr>
        <p:spPr>
          <a:xfrm>
            <a:off x="16141017" y="7740991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9%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510844" y="2500312"/>
            <a:ext cx="5267960" cy="3543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Student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tuition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and</a:t>
            </a:r>
            <a:r>
              <a:rPr dirty="0" sz="3300" spc="-10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fees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together</a:t>
            </a:r>
            <a:r>
              <a:rPr dirty="0" sz="3300" spc="-114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with</a:t>
            </a:r>
            <a:r>
              <a:rPr dirty="0" sz="3300" spc="-1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patient</a:t>
            </a:r>
            <a:r>
              <a:rPr dirty="0" sz="3300" spc="-1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care </a:t>
            </a:r>
            <a:r>
              <a:rPr dirty="0" sz="3300">
                <a:latin typeface="Avenir LT 45 Book"/>
                <a:cs typeface="Avenir LT 45 Book"/>
              </a:rPr>
              <a:t>service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revenue</a:t>
            </a:r>
            <a:r>
              <a:rPr dirty="0" sz="3300" spc="-9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generated </a:t>
            </a:r>
            <a:r>
              <a:rPr dirty="0" sz="3300">
                <a:latin typeface="Avenir LT 45 Book"/>
                <a:cs typeface="Avenir LT 45 Book"/>
              </a:rPr>
              <a:t>almost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two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thirds</a:t>
            </a:r>
            <a:r>
              <a:rPr dirty="0" sz="3300" spc="-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of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revenue</a:t>
            </a:r>
            <a:r>
              <a:rPr dirty="0" sz="3300" spc="-1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for</a:t>
            </a:r>
            <a:r>
              <a:rPr dirty="0" sz="3300" spc="-11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accredited</a:t>
            </a:r>
            <a:endParaRPr sz="3300">
              <a:latin typeface="Avenir LT 45 Book"/>
              <a:cs typeface="Avenir LT 45 Book"/>
            </a:endParaRPr>
          </a:p>
          <a:p>
            <a:pPr marL="12700" marR="1693545">
              <a:lnSpc>
                <a:spcPts val="3960"/>
              </a:lnSpc>
              <a:spcBef>
                <a:spcPts val="85"/>
              </a:spcBef>
            </a:pPr>
            <a:r>
              <a:rPr dirty="0" sz="3300">
                <a:latin typeface="Avenir LT 45 Book"/>
                <a:cs typeface="Avenir LT 45 Book"/>
              </a:rPr>
              <a:t>U.S.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dental</a:t>
            </a:r>
            <a:r>
              <a:rPr dirty="0" sz="3300" spc="-5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schools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2021–22.</a:t>
            </a:r>
            <a:endParaRPr sz="3300">
              <a:latin typeface="Avenir LT 45 Book"/>
              <a:cs typeface="Avenir LT 45 Book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7358803" y="10459756"/>
            <a:ext cx="11840210" cy="636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Percentages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might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not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total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to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100%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due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to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rounding.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“Total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Other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Revenue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Sources”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category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includes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continuing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revenue,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auxiliary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enterprises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revenue,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graduate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medical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revenue,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gift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revenue,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endowment </a:t>
            </a:r>
            <a:r>
              <a:rPr dirty="0" sz="850" spc="10">
                <a:latin typeface="Arial"/>
                <a:cs typeface="Arial"/>
              </a:rPr>
              <a:t>earnings,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financial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aid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revenue,</a:t>
            </a:r>
            <a:r>
              <a:rPr dirty="0" sz="850" spc="32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federal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educational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revenue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other.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“Total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Other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Expenditures”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category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includes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the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following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functional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categories: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continuing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education,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financial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aid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expenses,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computer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services,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library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10">
                <a:latin typeface="Arial"/>
                <a:cs typeface="Arial"/>
              </a:rPr>
              <a:t>and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learning </a:t>
            </a:r>
            <a:r>
              <a:rPr dirty="0" sz="850" b="0">
                <a:latin typeface="Avenir LT 65 Medium"/>
                <a:cs typeface="Avenir LT 65 Medium"/>
              </a:rPr>
              <a:t>resources,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major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capital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expenditures,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and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other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costs.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ADEA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analysis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Health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Policy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Institute,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2021-22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(Group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III).</a:t>
            </a:r>
            <a:endParaRPr sz="85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1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6366510" cy="7865745"/>
          </a:xfrm>
          <a:custGeom>
            <a:avLst/>
            <a:gdLst/>
            <a:ahLst/>
            <a:cxnLst/>
            <a:rect l="l" t="t" r="r" b="b"/>
            <a:pathLst>
              <a:path w="6366509" h="7865745">
                <a:moveTo>
                  <a:pt x="6366298" y="0"/>
                </a:moveTo>
                <a:lnTo>
                  <a:pt x="0" y="0"/>
                </a:lnTo>
                <a:lnTo>
                  <a:pt x="0" y="7865729"/>
                </a:lnTo>
                <a:lnTo>
                  <a:pt x="6366298" y="7865729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6366510" cy="7865745"/>
          </a:xfrm>
          <a:custGeom>
            <a:avLst/>
            <a:gdLst/>
            <a:ahLst/>
            <a:cxnLst/>
            <a:rect l="l" t="t" r="r" b="b"/>
            <a:pathLst>
              <a:path w="6366509" h="7865745">
                <a:moveTo>
                  <a:pt x="6366298" y="0"/>
                </a:moveTo>
                <a:lnTo>
                  <a:pt x="0" y="0"/>
                </a:lnTo>
                <a:lnTo>
                  <a:pt x="0" y="7865729"/>
                </a:lnTo>
                <a:lnTo>
                  <a:pt x="6366298" y="7865729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10169324"/>
            <a:ext cx="12942570" cy="1139825"/>
          </a:xfrm>
          <a:custGeom>
            <a:avLst/>
            <a:gdLst/>
            <a:ahLst/>
            <a:cxnLst/>
            <a:rect l="l" t="t" r="r" b="b"/>
            <a:pathLst>
              <a:path w="12942569" h="1139825">
                <a:moveTo>
                  <a:pt x="0" y="1139232"/>
                </a:moveTo>
                <a:lnTo>
                  <a:pt x="12942014" y="1139232"/>
                </a:lnTo>
                <a:lnTo>
                  <a:pt x="12942014" y="0"/>
                </a:lnTo>
                <a:lnTo>
                  <a:pt x="0" y="0"/>
                </a:lnTo>
                <a:lnTo>
                  <a:pt x="0" y="1139232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TIMING OF THE DECISION TO PURSUE A CAREER IN </a:t>
            </a:r>
            <a:r>
              <a:rPr dirty="0" spc="-10"/>
              <a:t>DENTISTRY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7358803" y="10366041"/>
            <a:ext cx="12376785" cy="7683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HURE</a:t>
            </a:r>
            <a:r>
              <a:rPr dirty="0" sz="850" spc="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African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Latino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Alaska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Hawaiian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Other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Pacific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Islander.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four</a:t>
            </a:r>
            <a:r>
              <a:rPr dirty="0" sz="850" spc="500">
                <a:latin typeface="Arial"/>
                <a:cs typeface="Arial"/>
              </a:rPr>
              <a:t> 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institutions.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HURE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definition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population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among </a:t>
            </a:r>
            <a:r>
              <a:rPr dirty="0" sz="850">
                <a:latin typeface="Arial"/>
                <a:cs typeface="Arial"/>
              </a:rPr>
              <a:t>professionally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active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each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institutions.</a:t>
            </a:r>
            <a:endParaRPr sz="850">
              <a:latin typeface="Arial"/>
              <a:cs typeface="Arial"/>
            </a:endParaRPr>
          </a:p>
          <a:p>
            <a:pPr marL="12700" marR="151130">
              <a:lnSpc>
                <a:spcPct val="101800"/>
              </a:lnSpc>
              <a:spcBef>
                <a:spcPts val="65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Cooper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BL,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Gül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Tomorrow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2023: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Analysis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Results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Seniors.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(ADEA)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Research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Series. Issue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6,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October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2023.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2708555" y="7989809"/>
            <a:ext cx="496570" cy="914400"/>
          </a:xfrm>
          <a:custGeom>
            <a:avLst/>
            <a:gdLst/>
            <a:ahLst/>
            <a:cxnLst/>
            <a:rect l="l" t="t" r="r" b="b"/>
            <a:pathLst>
              <a:path w="496569" h="914400">
                <a:moveTo>
                  <a:pt x="495984" y="0"/>
                </a:moveTo>
                <a:lnTo>
                  <a:pt x="0" y="0"/>
                </a:lnTo>
                <a:lnTo>
                  <a:pt x="0" y="914055"/>
                </a:lnTo>
                <a:lnTo>
                  <a:pt x="495984" y="914055"/>
                </a:lnTo>
                <a:lnTo>
                  <a:pt x="49598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2157462" y="7806997"/>
            <a:ext cx="496570" cy="1097280"/>
          </a:xfrm>
          <a:custGeom>
            <a:avLst/>
            <a:gdLst/>
            <a:ahLst/>
            <a:cxnLst/>
            <a:rect l="l" t="t" r="r" b="b"/>
            <a:pathLst>
              <a:path w="496570" h="1097279">
                <a:moveTo>
                  <a:pt x="495995" y="0"/>
                </a:moveTo>
                <a:lnTo>
                  <a:pt x="0" y="0"/>
                </a:lnTo>
                <a:lnTo>
                  <a:pt x="0" y="1096867"/>
                </a:lnTo>
                <a:lnTo>
                  <a:pt x="495995" y="1096867"/>
                </a:lnTo>
                <a:lnTo>
                  <a:pt x="495995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1150141" y="7532775"/>
            <a:ext cx="496570" cy="1371600"/>
          </a:xfrm>
          <a:custGeom>
            <a:avLst/>
            <a:gdLst/>
            <a:ahLst/>
            <a:cxnLst/>
            <a:rect l="l" t="t" r="r" b="b"/>
            <a:pathLst>
              <a:path w="496570" h="1371600">
                <a:moveTo>
                  <a:pt x="495984" y="0"/>
                </a:moveTo>
                <a:lnTo>
                  <a:pt x="0" y="0"/>
                </a:lnTo>
                <a:lnTo>
                  <a:pt x="0" y="1371089"/>
                </a:lnTo>
                <a:lnTo>
                  <a:pt x="495984" y="1371089"/>
                </a:lnTo>
                <a:lnTo>
                  <a:pt x="49598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599038" y="7258564"/>
            <a:ext cx="496570" cy="1645920"/>
          </a:xfrm>
          <a:custGeom>
            <a:avLst/>
            <a:gdLst/>
            <a:ahLst/>
            <a:cxnLst/>
            <a:rect l="l" t="t" r="r" b="b"/>
            <a:pathLst>
              <a:path w="496570" h="1645920">
                <a:moveTo>
                  <a:pt x="495984" y="0"/>
                </a:moveTo>
                <a:lnTo>
                  <a:pt x="0" y="0"/>
                </a:lnTo>
                <a:lnTo>
                  <a:pt x="0" y="1645300"/>
                </a:lnTo>
                <a:lnTo>
                  <a:pt x="495984" y="1645300"/>
                </a:lnTo>
                <a:lnTo>
                  <a:pt x="49598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595435" y="6892931"/>
            <a:ext cx="496570" cy="2011045"/>
          </a:xfrm>
          <a:custGeom>
            <a:avLst/>
            <a:gdLst/>
            <a:ahLst/>
            <a:cxnLst/>
            <a:rect l="l" t="t" r="r" b="b"/>
            <a:pathLst>
              <a:path w="496570" h="2011045">
                <a:moveTo>
                  <a:pt x="495995" y="0"/>
                </a:moveTo>
                <a:lnTo>
                  <a:pt x="0" y="0"/>
                </a:lnTo>
                <a:lnTo>
                  <a:pt x="0" y="2010933"/>
                </a:lnTo>
                <a:lnTo>
                  <a:pt x="495995" y="2010933"/>
                </a:lnTo>
                <a:lnTo>
                  <a:pt x="495995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044342" y="6710120"/>
            <a:ext cx="496570" cy="2193925"/>
          </a:xfrm>
          <a:custGeom>
            <a:avLst/>
            <a:gdLst/>
            <a:ahLst/>
            <a:cxnLst/>
            <a:rect l="l" t="t" r="r" b="b"/>
            <a:pathLst>
              <a:path w="496570" h="2193925">
                <a:moveTo>
                  <a:pt x="495995" y="0"/>
                </a:moveTo>
                <a:lnTo>
                  <a:pt x="0" y="0"/>
                </a:lnTo>
                <a:lnTo>
                  <a:pt x="0" y="2193744"/>
                </a:lnTo>
                <a:lnTo>
                  <a:pt x="495995" y="2193744"/>
                </a:lnTo>
                <a:lnTo>
                  <a:pt x="495995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035169" y="4150763"/>
            <a:ext cx="496570" cy="4753610"/>
          </a:xfrm>
          <a:custGeom>
            <a:avLst/>
            <a:gdLst/>
            <a:ahLst/>
            <a:cxnLst/>
            <a:rect l="l" t="t" r="r" b="b"/>
            <a:pathLst>
              <a:path w="496570" h="4753609">
                <a:moveTo>
                  <a:pt x="495984" y="0"/>
                </a:moveTo>
                <a:lnTo>
                  <a:pt x="0" y="0"/>
                </a:lnTo>
                <a:lnTo>
                  <a:pt x="0" y="4753101"/>
                </a:lnTo>
                <a:lnTo>
                  <a:pt x="495984" y="4753101"/>
                </a:lnTo>
                <a:lnTo>
                  <a:pt x="49598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7484065" y="4607786"/>
            <a:ext cx="496570" cy="4296410"/>
          </a:xfrm>
          <a:custGeom>
            <a:avLst/>
            <a:gdLst/>
            <a:ahLst/>
            <a:cxnLst/>
            <a:rect l="l" t="t" r="r" b="b"/>
            <a:pathLst>
              <a:path w="496570" h="4296409">
                <a:moveTo>
                  <a:pt x="495984" y="0"/>
                </a:moveTo>
                <a:lnTo>
                  <a:pt x="0" y="0"/>
                </a:lnTo>
                <a:lnTo>
                  <a:pt x="0" y="4296078"/>
                </a:lnTo>
                <a:lnTo>
                  <a:pt x="495984" y="4296078"/>
                </a:lnTo>
                <a:lnTo>
                  <a:pt x="49598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9286125" y="7718320"/>
            <a:ext cx="496570" cy="1185545"/>
          </a:xfrm>
          <a:custGeom>
            <a:avLst/>
            <a:gdLst/>
            <a:ahLst/>
            <a:cxnLst/>
            <a:rect l="l" t="t" r="r" b="b"/>
            <a:pathLst>
              <a:path w="496569" h="1185545">
                <a:moveTo>
                  <a:pt x="495995" y="0"/>
                </a:moveTo>
                <a:lnTo>
                  <a:pt x="0" y="0"/>
                </a:lnTo>
                <a:lnTo>
                  <a:pt x="0" y="1185545"/>
                </a:lnTo>
                <a:lnTo>
                  <a:pt x="495995" y="1185545"/>
                </a:lnTo>
                <a:lnTo>
                  <a:pt x="495995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8735031" y="7627118"/>
            <a:ext cx="496570" cy="1276985"/>
          </a:xfrm>
          <a:custGeom>
            <a:avLst/>
            <a:gdLst/>
            <a:ahLst/>
            <a:cxnLst/>
            <a:rect l="l" t="t" r="r" b="b"/>
            <a:pathLst>
              <a:path w="496569" h="1276984">
                <a:moveTo>
                  <a:pt x="495984" y="0"/>
                </a:moveTo>
                <a:lnTo>
                  <a:pt x="0" y="0"/>
                </a:lnTo>
                <a:lnTo>
                  <a:pt x="0" y="1276735"/>
                </a:lnTo>
                <a:lnTo>
                  <a:pt x="495984" y="1276735"/>
                </a:lnTo>
                <a:lnTo>
                  <a:pt x="49598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7727711" y="7535927"/>
            <a:ext cx="496570" cy="1368425"/>
          </a:xfrm>
          <a:custGeom>
            <a:avLst/>
            <a:gdLst/>
            <a:ahLst/>
            <a:cxnLst/>
            <a:rect l="l" t="t" r="r" b="b"/>
            <a:pathLst>
              <a:path w="496569" h="1368425">
                <a:moveTo>
                  <a:pt x="495984" y="0"/>
                </a:moveTo>
                <a:lnTo>
                  <a:pt x="0" y="0"/>
                </a:lnTo>
                <a:lnTo>
                  <a:pt x="0" y="1367937"/>
                </a:lnTo>
                <a:lnTo>
                  <a:pt x="495984" y="1367937"/>
                </a:lnTo>
                <a:lnTo>
                  <a:pt x="49598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7176618" y="7262344"/>
            <a:ext cx="496570" cy="1642110"/>
          </a:xfrm>
          <a:custGeom>
            <a:avLst/>
            <a:gdLst/>
            <a:ahLst/>
            <a:cxnLst/>
            <a:rect l="l" t="t" r="r" b="b"/>
            <a:pathLst>
              <a:path w="496569" h="1642109">
                <a:moveTo>
                  <a:pt x="495995" y="0"/>
                </a:moveTo>
                <a:lnTo>
                  <a:pt x="0" y="0"/>
                </a:lnTo>
                <a:lnTo>
                  <a:pt x="0" y="1641520"/>
                </a:lnTo>
                <a:lnTo>
                  <a:pt x="495995" y="1641520"/>
                </a:lnTo>
                <a:lnTo>
                  <a:pt x="495995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169298" y="6532774"/>
            <a:ext cx="496570" cy="2371090"/>
          </a:xfrm>
          <a:custGeom>
            <a:avLst/>
            <a:gdLst/>
            <a:ahLst/>
            <a:cxnLst/>
            <a:rect l="l" t="t" r="r" b="b"/>
            <a:pathLst>
              <a:path w="496569" h="2371090">
                <a:moveTo>
                  <a:pt x="495995" y="0"/>
                </a:moveTo>
                <a:lnTo>
                  <a:pt x="0" y="0"/>
                </a:lnTo>
                <a:lnTo>
                  <a:pt x="0" y="2371090"/>
                </a:lnTo>
                <a:lnTo>
                  <a:pt x="495995" y="2371090"/>
                </a:lnTo>
                <a:lnTo>
                  <a:pt x="495995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5618193" y="6715167"/>
            <a:ext cx="496570" cy="2188845"/>
          </a:xfrm>
          <a:custGeom>
            <a:avLst/>
            <a:gdLst/>
            <a:ahLst/>
            <a:cxnLst/>
            <a:rect l="l" t="t" r="r" b="b"/>
            <a:pathLst>
              <a:path w="496569" h="2188845">
                <a:moveTo>
                  <a:pt x="495995" y="0"/>
                </a:moveTo>
                <a:lnTo>
                  <a:pt x="0" y="0"/>
                </a:lnTo>
                <a:lnTo>
                  <a:pt x="0" y="2188697"/>
                </a:lnTo>
                <a:lnTo>
                  <a:pt x="495995" y="2188697"/>
                </a:lnTo>
                <a:lnTo>
                  <a:pt x="495995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4610884" y="4617660"/>
            <a:ext cx="496570" cy="4286250"/>
          </a:xfrm>
          <a:custGeom>
            <a:avLst/>
            <a:gdLst/>
            <a:ahLst/>
            <a:cxnLst/>
            <a:rect l="l" t="t" r="r" b="b"/>
            <a:pathLst>
              <a:path w="496569" h="4286250">
                <a:moveTo>
                  <a:pt x="495984" y="0"/>
                </a:moveTo>
                <a:lnTo>
                  <a:pt x="0" y="0"/>
                </a:lnTo>
                <a:lnTo>
                  <a:pt x="0" y="4286204"/>
                </a:lnTo>
                <a:lnTo>
                  <a:pt x="495984" y="4286204"/>
                </a:lnTo>
                <a:lnTo>
                  <a:pt x="49598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4059780" y="4891243"/>
            <a:ext cx="496570" cy="4013200"/>
          </a:xfrm>
          <a:custGeom>
            <a:avLst/>
            <a:gdLst/>
            <a:ahLst/>
            <a:cxnLst/>
            <a:rect l="l" t="t" r="r" b="b"/>
            <a:pathLst>
              <a:path w="496569" h="4013200">
                <a:moveTo>
                  <a:pt x="495984" y="0"/>
                </a:moveTo>
                <a:lnTo>
                  <a:pt x="0" y="0"/>
                </a:lnTo>
                <a:lnTo>
                  <a:pt x="0" y="4012621"/>
                </a:lnTo>
                <a:lnTo>
                  <a:pt x="495984" y="4012621"/>
                </a:lnTo>
                <a:lnTo>
                  <a:pt x="49598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285319" y="3116711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0566840" y="3109853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8208784" y="2406074"/>
            <a:ext cx="4286250" cy="100139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2023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b="0">
                <a:latin typeface="Avenir LT 35 Light"/>
                <a:cs typeface="Avenir LT 35 Light"/>
              </a:rPr>
              <a:t>Responses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3,202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students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551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students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300">
              <a:latin typeface="Avenir LT 35 Light"/>
              <a:cs typeface="Avenir LT 35 Light"/>
            </a:endParaRPr>
          </a:p>
          <a:p>
            <a:pPr algn="ctr" marL="378460">
              <a:lnSpc>
                <a:spcPct val="100000"/>
              </a:lnSpc>
              <a:tabLst>
                <a:tab pos="1659889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Total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baseline="2136" sz="1950" spc="-30" b="0">
                <a:latin typeface="Avenir LT 65 Medium"/>
                <a:cs typeface="Avenir LT 65 Medium"/>
              </a:rPr>
              <a:t>HURE</a:t>
            </a:r>
            <a:endParaRPr baseline="2136" sz="1950">
              <a:latin typeface="Avenir LT 65 Medium"/>
              <a:cs typeface="Avenir LT 65 Medium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15861034" y="3116711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7142556" y="3109853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14784500" y="2406074"/>
            <a:ext cx="4286250" cy="100139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5080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2018</a:t>
            </a:r>
            <a:endParaRPr sz="2450">
              <a:latin typeface="Avenir LT 65 Medium"/>
              <a:cs typeface="Avenir LT 65 Medium"/>
            </a:endParaRPr>
          </a:p>
          <a:p>
            <a:pPr algn="ctr" marR="5080">
              <a:lnSpc>
                <a:spcPts val="1540"/>
              </a:lnSpc>
            </a:pPr>
            <a:r>
              <a:rPr dirty="0" sz="1300" b="0">
                <a:latin typeface="Avenir LT 35 Light"/>
                <a:cs typeface="Avenir LT 35 Light"/>
              </a:rPr>
              <a:t>Responses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3,914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students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478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students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300">
              <a:latin typeface="Avenir LT 35 Light"/>
              <a:cs typeface="Avenir LT 35 Light"/>
            </a:endParaRPr>
          </a:p>
          <a:p>
            <a:pPr algn="ctr" marL="378460">
              <a:lnSpc>
                <a:spcPct val="100000"/>
              </a:lnSpc>
              <a:tabLst>
                <a:tab pos="1659889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Total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baseline="2136" sz="1950" spc="-30" b="0">
                <a:latin typeface="Avenir LT 65 Medium"/>
                <a:cs typeface="Avenir LT 65 Medium"/>
              </a:rPr>
              <a:t>HURE</a:t>
            </a:r>
            <a:endParaRPr baseline="2136" sz="1950">
              <a:latin typeface="Avenir LT 65 Medium"/>
              <a:cs typeface="Avenir LT 65 Medium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7437890" y="9085996"/>
            <a:ext cx="115252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Before</a:t>
            </a:r>
            <a:r>
              <a:rPr dirty="0" sz="1300" spc="1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College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861428" y="9085996"/>
            <a:ext cx="448246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9535" marR="5080" indent="-90170">
              <a:lnSpc>
                <a:spcPct val="101499"/>
              </a:lnSpc>
              <a:spcBef>
                <a:spcPts val="95"/>
              </a:spcBef>
              <a:tabLst>
                <a:tab pos="1558290" algn="l"/>
                <a:tab pos="1647825" algn="l"/>
                <a:tab pos="3172460" algn="l"/>
                <a:tab pos="3305810" algn="l"/>
              </a:tabLst>
            </a:pPr>
            <a:r>
              <a:rPr dirty="0" sz="1300" b="0">
                <a:latin typeface="Avenir LT 65 Medium"/>
                <a:cs typeface="Avenir LT 65 Medium"/>
              </a:rPr>
              <a:t>First/Second</a:t>
            </a:r>
            <a:r>
              <a:rPr dirty="0" sz="1300" spc="7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Years</a:t>
            </a:r>
            <a:r>
              <a:rPr dirty="0" sz="1300" b="0">
                <a:latin typeface="Avenir LT 65 Medium"/>
                <a:cs typeface="Avenir LT 65 Medium"/>
              </a:rPr>
              <a:t>	Third/Fourth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Years</a:t>
            </a:r>
            <a:r>
              <a:rPr dirty="0" sz="1300" b="0">
                <a:latin typeface="Avenir LT 65 Medium"/>
                <a:cs typeface="Avenir LT 65 Medium"/>
              </a:rPr>
              <a:t>	After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Graduating Undergraduates</a:t>
            </a:r>
            <a:r>
              <a:rPr dirty="0" sz="1300" b="0">
                <a:latin typeface="Avenir LT 65 Medium"/>
                <a:cs typeface="Avenir LT 65 Medium"/>
              </a:rPr>
              <a:t>		</a:t>
            </a:r>
            <a:r>
              <a:rPr dirty="0" sz="1300" spc="-10" b="0">
                <a:latin typeface="Avenir LT 65 Medium"/>
                <a:cs typeface="Avenir LT 65 Medium"/>
              </a:rPr>
              <a:t>Undergraduates</a:t>
            </a:r>
            <a:r>
              <a:rPr dirty="0" sz="1300" b="0">
                <a:latin typeface="Avenir LT 65 Medium"/>
                <a:cs typeface="Avenir LT 65 Medium"/>
              </a:rPr>
              <a:t>		From</a:t>
            </a:r>
            <a:r>
              <a:rPr dirty="0" sz="1300" spc="1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College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4013439" y="9080635"/>
            <a:ext cx="115252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Before</a:t>
            </a:r>
            <a:r>
              <a:rPr dirty="0" sz="1300" spc="1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College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5436977" y="9080635"/>
            <a:ext cx="448246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9535" marR="5080" indent="-90170">
              <a:lnSpc>
                <a:spcPct val="101499"/>
              </a:lnSpc>
              <a:spcBef>
                <a:spcPts val="95"/>
              </a:spcBef>
              <a:tabLst>
                <a:tab pos="1558290" algn="l"/>
                <a:tab pos="1647825" algn="l"/>
                <a:tab pos="3172460" algn="l"/>
                <a:tab pos="3305810" algn="l"/>
              </a:tabLst>
            </a:pPr>
            <a:r>
              <a:rPr dirty="0" sz="1300" b="0">
                <a:latin typeface="Avenir LT 65 Medium"/>
                <a:cs typeface="Avenir LT 65 Medium"/>
              </a:rPr>
              <a:t>First/Second</a:t>
            </a:r>
            <a:r>
              <a:rPr dirty="0" sz="1300" spc="7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Years</a:t>
            </a:r>
            <a:r>
              <a:rPr dirty="0" sz="1300" b="0">
                <a:latin typeface="Avenir LT 65 Medium"/>
                <a:cs typeface="Avenir LT 65 Medium"/>
              </a:rPr>
              <a:t>	Third/Fourth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Years</a:t>
            </a:r>
            <a:r>
              <a:rPr dirty="0" sz="1300" b="0">
                <a:latin typeface="Avenir LT 65 Medium"/>
                <a:cs typeface="Avenir LT 65 Medium"/>
              </a:rPr>
              <a:t>	After</a:t>
            </a:r>
            <a:r>
              <a:rPr dirty="0" sz="1300" spc="3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Graduating Undergraduates</a:t>
            </a:r>
            <a:r>
              <a:rPr dirty="0" sz="1300" b="0">
                <a:latin typeface="Avenir LT 65 Medium"/>
                <a:cs typeface="Avenir LT 65 Medium"/>
              </a:rPr>
              <a:t>		</a:t>
            </a:r>
            <a:r>
              <a:rPr dirty="0" sz="1300" spc="-10" b="0">
                <a:latin typeface="Avenir LT 65 Medium"/>
                <a:cs typeface="Avenir LT 65 Medium"/>
              </a:rPr>
              <a:t>Undergraduates</a:t>
            </a:r>
            <a:r>
              <a:rPr dirty="0" sz="1300" b="0">
                <a:latin typeface="Avenir LT 65 Medium"/>
                <a:cs typeface="Avenir LT 65 Medium"/>
              </a:rPr>
              <a:t>		From</a:t>
            </a:r>
            <a:r>
              <a:rPr dirty="0" sz="1300" spc="1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College</a:t>
            </a:r>
            <a:endParaRPr sz="1300">
              <a:latin typeface="Avenir LT 65 Medium"/>
              <a:cs typeface="Avenir LT 65 Medium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6999" y="236653"/>
            <a:ext cx="1411454" cy="1411454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7530772" y="4329262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47%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8081793" y="3872196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52%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9091037" y="6431501"/>
            <a:ext cx="966469" cy="4495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ts val="166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24%</a:t>
            </a:r>
            <a:endParaRPr sz="1500">
              <a:latin typeface="Avenir LT 65 Medium"/>
              <a:cs typeface="Avenir LT 65 Medium"/>
            </a:endParaRPr>
          </a:p>
          <a:p>
            <a:pPr marL="550545">
              <a:lnSpc>
                <a:spcPts val="1660"/>
              </a:lnSpc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22%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0645719" y="6980019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1196740" y="7254182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2204058" y="7528345"/>
            <a:ext cx="966469" cy="4394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ts val="162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12%</a:t>
            </a:r>
            <a:endParaRPr sz="1500">
              <a:latin typeface="Avenir LT 65 Medium"/>
              <a:cs typeface="Avenir LT 65 Medium"/>
            </a:endParaRPr>
          </a:p>
          <a:p>
            <a:pPr marL="550545">
              <a:lnSpc>
                <a:spcPts val="1620"/>
              </a:lnSpc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10%</a:t>
            </a:r>
            <a:endParaRPr sz="1500">
              <a:latin typeface="Avenir LT 65 Medium"/>
              <a:cs typeface="Avenir LT 65 Medium"/>
            </a:endParaRPr>
          </a:p>
        </p:txBody>
      </p:sp>
      <p:pic>
        <p:nvPicPr>
          <p:cNvPr id="40" name="object 4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552899"/>
            <a:ext cx="6952667" cy="5755657"/>
          </a:xfrm>
          <a:prstGeom prst="rect">
            <a:avLst/>
          </a:prstGeom>
        </p:spPr>
      </p:pic>
      <p:sp>
        <p:nvSpPr>
          <p:cNvPr id="41" name="object 41" descr=""/>
          <p:cNvSpPr txBox="1"/>
          <p:nvPr/>
        </p:nvSpPr>
        <p:spPr>
          <a:xfrm>
            <a:off x="14106487" y="4611444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44%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4657509" y="4337858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47%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5664828" y="6252957"/>
            <a:ext cx="966469" cy="4343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550545">
              <a:lnSpc>
                <a:spcPts val="16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26%</a:t>
            </a:r>
            <a:endParaRPr sz="1500">
              <a:latin typeface="Avenir LT 65 Medium"/>
              <a:cs typeface="Avenir LT 65 Medium"/>
            </a:endParaRPr>
          </a:p>
          <a:p>
            <a:pPr>
              <a:lnSpc>
                <a:spcPts val="1600"/>
              </a:lnSpc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24%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7223167" y="6982454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18%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7774189" y="7256040"/>
            <a:ext cx="41529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15%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8756107" y="7352304"/>
            <a:ext cx="1017269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  <a:tabLst>
                <a:tab pos="575945" algn="l"/>
              </a:tabLst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14%</a:t>
            </a:r>
            <a:r>
              <a:rPr dirty="0" sz="1500" b="1">
                <a:solidFill>
                  <a:srgbClr val="005C82"/>
                </a:solidFill>
                <a:latin typeface="Avenir LT 65 Medium"/>
                <a:cs typeface="Avenir LT 65 Medium"/>
              </a:rPr>
              <a:t>	</a:t>
            </a:r>
            <a:r>
              <a:rPr dirty="0" baseline="-25925" sz="2250" spc="-37" b="1">
                <a:solidFill>
                  <a:srgbClr val="005C82"/>
                </a:solidFill>
                <a:latin typeface="Avenir LT 65 Medium"/>
                <a:cs typeface="Avenir LT 65 Medium"/>
              </a:rPr>
              <a:t>13%</a:t>
            </a:r>
            <a:endParaRPr baseline="-25925" sz="225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510844" y="2500312"/>
            <a:ext cx="5787390" cy="3543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Almost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half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predoctoral </a:t>
            </a:r>
            <a:r>
              <a:rPr dirty="0" sz="3300">
                <a:latin typeface="Avenir LT 45 Book"/>
                <a:cs typeface="Avenir LT 45 Book"/>
              </a:rPr>
              <a:t>senior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students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Class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of </a:t>
            </a:r>
            <a:r>
              <a:rPr dirty="0" sz="3300">
                <a:latin typeface="Avenir LT 45 Book"/>
                <a:cs typeface="Avenir LT 45 Book"/>
              </a:rPr>
              <a:t>2023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who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responded</a:t>
            </a:r>
            <a:r>
              <a:rPr dirty="0" sz="3300" spc="-10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105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the </a:t>
            </a:r>
            <a:r>
              <a:rPr dirty="0" sz="3300">
                <a:latin typeface="Avenir LT 45 Book"/>
                <a:cs typeface="Avenir LT 45 Book"/>
              </a:rPr>
              <a:t>ADEA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Survey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U.S.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Dental </a:t>
            </a:r>
            <a:r>
              <a:rPr dirty="0" sz="3300">
                <a:latin typeface="Avenir LT 45 Book"/>
                <a:cs typeface="Avenir LT 45 Book"/>
              </a:rPr>
              <a:t>School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Seniors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decided</a:t>
            </a:r>
            <a:r>
              <a:rPr dirty="0" sz="3300" spc="-75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to </a:t>
            </a:r>
            <a:r>
              <a:rPr dirty="0" sz="3300">
                <a:latin typeface="Avenir LT 45 Book"/>
                <a:cs typeface="Avenir LT 45 Book"/>
              </a:rPr>
              <a:t>become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dentist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before</a:t>
            </a:r>
            <a:r>
              <a:rPr dirty="0" sz="3300" spc="82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going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to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college.</a:t>
            </a:r>
            <a:endParaRPr sz="3300">
              <a:latin typeface="Avenir LT 45 Book"/>
              <a:cs typeface="Avenir LT 45 Book"/>
            </a:endParaRPr>
          </a:p>
        </p:txBody>
      </p:sp>
      <p:pic>
        <p:nvPicPr>
          <p:cNvPr id="48" name="object 4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926521"/>
            <a:ext cx="6952667" cy="5382035"/>
          </a:xfrm>
          <a:prstGeom prst="rect">
            <a:avLst/>
          </a:prstGeom>
        </p:spPr>
      </p:pic>
      <p:sp>
        <p:nvSpPr>
          <p:cNvPr id="49" name="object 49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2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997825"/>
          </a:xfrm>
          <a:custGeom>
            <a:avLst/>
            <a:gdLst/>
            <a:ahLst/>
            <a:cxnLst/>
            <a:rect l="l" t="t" r="r" b="b"/>
            <a:pathLst>
              <a:path w="12942569" h="7997825">
                <a:moveTo>
                  <a:pt x="12942014" y="0"/>
                </a:moveTo>
                <a:lnTo>
                  <a:pt x="0" y="0"/>
                </a:lnTo>
                <a:lnTo>
                  <a:pt x="0" y="7997662"/>
                </a:lnTo>
                <a:lnTo>
                  <a:pt x="12942014" y="7997662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301257"/>
            <a:ext cx="12942570" cy="1007744"/>
          </a:xfrm>
          <a:custGeom>
            <a:avLst/>
            <a:gdLst/>
            <a:ahLst/>
            <a:cxnLst/>
            <a:rect l="l" t="t" r="r" b="b"/>
            <a:pathLst>
              <a:path w="12942569" h="1007745">
                <a:moveTo>
                  <a:pt x="0" y="1007299"/>
                </a:moveTo>
                <a:lnTo>
                  <a:pt x="12942014" y="1007299"/>
                </a:lnTo>
                <a:lnTo>
                  <a:pt x="12942014" y="0"/>
                </a:lnTo>
                <a:lnTo>
                  <a:pt x="0" y="0"/>
                </a:lnTo>
                <a:lnTo>
                  <a:pt x="0" y="1007299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TOP</a:t>
            </a:r>
            <a:r>
              <a:rPr dirty="0" spc="-50"/>
              <a:t> </a:t>
            </a:r>
            <a:r>
              <a:rPr dirty="0"/>
              <a:t>REASONS</a:t>
            </a:r>
            <a:r>
              <a:rPr dirty="0" spc="-35"/>
              <a:t> </a:t>
            </a:r>
            <a:r>
              <a:rPr dirty="0"/>
              <a:t>FOR</a:t>
            </a:r>
            <a:r>
              <a:rPr dirty="0" spc="-40"/>
              <a:t> </a:t>
            </a:r>
            <a:r>
              <a:rPr dirty="0"/>
              <a:t>CHOOSING</a:t>
            </a:r>
            <a:r>
              <a:rPr dirty="0" spc="-35"/>
              <a:t> </a:t>
            </a:r>
            <a:r>
              <a:rPr dirty="0"/>
              <a:t>A</a:t>
            </a:r>
            <a:r>
              <a:rPr dirty="0" spc="-40"/>
              <a:t> </a:t>
            </a:r>
            <a:r>
              <a:rPr dirty="0" spc="-20"/>
              <a:t>DENTAL</a:t>
            </a:r>
            <a:r>
              <a:rPr dirty="0" spc="-35"/>
              <a:t> </a:t>
            </a:r>
            <a:r>
              <a:rPr dirty="0" spc="-10"/>
              <a:t>SCHOOL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7358803" y="10497974"/>
            <a:ext cx="12376785" cy="636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HURE</a:t>
            </a:r>
            <a:r>
              <a:rPr dirty="0" sz="850" spc="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African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Latino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Alaska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Hawaiian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Other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Pacific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Islander.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four</a:t>
            </a:r>
            <a:r>
              <a:rPr dirty="0" sz="850" spc="500">
                <a:latin typeface="Arial"/>
                <a:cs typeface="Arial"/>
              </a:rPr>
              <a:t> 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institutions.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HURE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definition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population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among </a:t>
            </a:r>
            <a:r>
              <a:rPr dirty="0" sz="850">
                <a:latin typeface="Arial"/>
                <a:cs typeface="Arial"/>
              </a:rPr>
              <a:t>professionally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active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each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institutions.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Cooper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BL,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Gül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tomorrow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results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survey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Seniors.J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2023;1-14.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https://doi.org/10.1002/jdd.13392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474863" y="2228069"/>
            <a:ext cx="432943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35 Light"/>
                <a:cs typeface="Avenir LT 35 Light"/>
              </a:rPr>
              <a:t>Responses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of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3,196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total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students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and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550</a:t>
            </a:r>
            <a:r>
              <a:rPr dirty="0" sz="1300" spc="35" b="0">
                <a:latin typeface="Avenir LT 35 Light"/>
                <a:cs typeface="Avenir LT 35 Light"/>
              </a:rPr>
              <a:t> </a:t>
            </a:r>
            <a:r>
              <a:rPr dirty="0" sz="1300" b="0">
                <a:latin typeface="Avenir LT 35 Light"/>
                <a:cs typeface="Avenir LT 35 Light"/>
              </a:rPr>
              <a:t>HURE</a:t>
            </a:r>
            <a:r>
              <a:rPr dirty="0" sz="1300" spc="3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students.</a:t>
            </a:r>
            <a:endParaRPr sz="1300">
              <a:latin typeface="Avenir LT 35 Light"/>
              <a:cs typeface="Avenir LT 35 Light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5123984"/>
            <a:ext cx="6953250" cy="6184900"/>
            <a:chOff x="0" y="5123984"/>
            <a:chExt cx="6953250" cy="61849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23984"/>
              <a:ext cx="6952667" cy="618457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042" y="5123984"/>
              <a:ext cx="6107625" cy="618457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10844" y="2500312"/>
            <a:ext cx="5848350" cy="4420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The</a:t>
            </a:r>
            <a:r>
              <a:rPr dirty="0" sz="3300" spc="-9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top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three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reasons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among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all</a:t>
            </a:r>
            <a:r>
              <a:rPr dirty="0" sz="3300" spc="-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respondents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for</a:t>
            </a:r>
            <a:r>
              <a:rPr dirty="0" sz="3300" spc="-7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attending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dental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school</a:t>
            </a:r>
            <a:r>
              <a:rPr dirty="0" sz="3300" spc="-114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were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virtually</a:t>
            </a:r>
            <a:endParaRPr sz="3300">
              <a:latin typeface="Avenir LT 65 Medium"/>
              <a:cs typeface="Avenir LT 65 Medium"/>
            </a:endParaRPr>
          </a:p>
          <a:p>
            <a:pPr algn="just" marL="12700">
              <a:lnSpc>
                <a:spcPts val="3950"/>
              </a:lnSpc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tie.</a:t>
            </a:r>
            <a:endParaRPr sz="3300">
              <a:latin typeface="Avenir LT 65 Medium"/>
              <a:cs typeface="Avenir LT 65 Medium"/>
            </a:endParaRPr>
          </a:p>
          <a:p>
            <a:pPr algn="just" marL="12700" marR="115570">
              <a:lnSpc>
                <a:spcPct val="100499"/>
              </a:lnSpc>
              <a:spcBef>
                <a:spcPts val="1465"/>
              </a:spcBef>
            </a:pPr>
            <a:r>
              <a:rPr dirty="0" sz="2050">
                <a:latin typeface="Avenir LT 45 Book"/>
                <a:cs typeface="Avenir LT 45 Book"/>
              </a:rPr>
              <a:t>For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HURE respondents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to 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2023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ADEA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Survey </a:t>
            </a:r>
            <a:r>
              <a:rPr dirty="0" sz="2050">
                <a:latin typeface="Tahoma"/>
                <a:cs typeface="Tahoma"/>
              </a:rPr>
              <a:t>of</a:t>
            </a:r>
            <a:r>
              <a:rPr dirty="0" sz="2050" spc="7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Dental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School</a:t>
            </a:r>
            <a:r>
              <a:rPr dirty="0" sz="2050" spc="8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Seniors,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finding</a:t>
            </a:r>
            <a:r>
              <a:rPr dirty="0" sz="2050" spc="8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a</a:t>
            </a:r>
            <a:r>
              <a:rPr dirty="0" sz="2050" spc="80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community</a:t>
            </a:r>
            <a:endParaRPr sz="2050">
              <a:latin typeface="Tahoma"/>
              <a:cs typeface="Tahoma"/>
            </a:endParaRPr>
          </a:p>
          <a:p>
            <a:pPr marL="12700" marR="340360">
              <a:lnSpc>
                <a:spcPct val="100499"/>
              </a:lnSpc>
            </a:pPr>
            <a:r>
              <a:rPr dirty="0" sz="2050">
                <a:latin typeface="Avenir LT 45 Book"/>
                <a:cs typeface="Avenir LT 45 Book"/>
              </a:rPr>
              <a:t>of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students/faculty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who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are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like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respondent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with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whom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they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feel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comfortable</a:t>
            </a:r>
            <a:r>
              <a:rPr dirty="0" sz="2050" spc="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was</a:t>
            </a:r>
            <a:r>
              <a:rPr dirty="0" sz="2050" spc="1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the </a:t>
            </a:r>
            <a:r>
              <a:rPr dirty="0" sz="2050">
                <a:latin typeface="Tahoma"/>
                <a:cs typeface="Tahoma"/>
              </a:rPr>
              <a:t>only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reason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included in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the </a:t>
            </a:r>
            <a:r>
              <a:rPr dirty="0" sz="2050" spc="65">
                <a:latin typeface="Tahoma"/>
                <a:cs typeface="Tahoma"/>
              </a:rPr>
              <a:t>top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five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that</a:t>
            </a:r>
            <a:r>
              <a:rPr dirty="0" sz="2050" spc="5">
                <a:latin typeface="Tahoma"/>
                <a:cs typeface="Tahoma"/>
              </a:rPr>
              <a:t> </a:t>
            </a:r>
            <a:r>
              <a:rPr dirty="0" sz="2050" spc="-25">
                <a:latin typeface="Tahoma"/>
                <a:cs typeface="Tahoma"/>
              </a:rPr>
              <a:t>was </a:t>
            </a:r>
            <a:r>
              <a:rPr dirty="0" sz="2050">
                <a:latin typeface="Avenir LT 45 Book"/>
                <a:cs typeface="Avenir LT 45 Book"/>
              </a:rPr>
              <a:t>different</a:t>
            </a:r>
            <a:r>
              <a:rPr dirty="0" sz="2050" spc="-6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from</a:t>
            </a:r>
            <a:r>
              <a:rPr dirty="0" sz="2050" spc="-6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the</a:t>
            </a:r>
            <a:endParaRPr sz="2050">
              <a:latin typeface="Avenir LT 45 Book"/>
              <a:cs typeface="Avenir LT 45 Book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050">
                <a:latin typeface="Avenir LT 45 Book"/>
                <a:cs typeface="Avenir LT 45 Book"/>
              </a:rPr>
              <a:t>overall </a:t>
            </a:r>
            <a:r>
              <a:rPr dirty="0" sz="2050" spc="-10">
                <a:latin typeface="Avenir LT 45 Book"/>
                <a:cs typeface="Avenir LT 45 Book"/>
              </a:rPr>
              <a:t>respondents.</a:t>
            </a:r>
            <a:endParaRPr sz="2050">
              <a:latin typeface="Avenir LT 45 Book"/>
              <a:cs typeface="Avenir LT 45 Book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8386269" y="227803"/>
            <a:ext cx="1080135" cy="1429385"/>
            <a:chOff x="18386269" y="227803"/>
            <a:chExt cx="1080135" cy="1429385"/>
          </a:xfrm>
        </p:grpSpPr>
        <p:sp>
          <p:nvSpPr>
            <p:cNvPr id="12" name="object 12" descr=""/>
            <p:cNvSpPr/>
            <p:nvPr/>
          </p:nvSpPr>
          <p:spPr>
            <a:xfrm>
              <a:off x="18391505" y="233038"/>
              <a:ext cx="1069340" cy="1419225"/>
            </a:xfrm>
            <a:custGeom>
              <a:avLst/>
              <a:gdLst/>
              <a:ahLst/>
              <a:cxnLst/>
              <a:rect l="l" t="t" r="r" b="b"/>
              <a:pathLst>
                <a:path w="1069340" h="1419225">
                  <a:moveTo>
                    <a:pt x="936871" y="0"/>
                  </a:moveTo>
                  <a:lnTo>
                    <a:pt x="132362" y="0"/>
                  </a:lnTo>
                  <a:lnTo>
                    <a:pt x="105759" y="2701"/>
                  </a:lnTo>
                  <a:lnTo>
                    <a:pt x="58474" y="22678"/>
                  </a:lnTo>
                  <a:lnTo>
                    <a:pt x="22678" y="58469"/>
                  </a:lnTo>
                  <a:lnTo>
                    <a:pt x="2701" y="105757"/>
                  </a:lnTo>
                  <a:lnTo>
                    <a:pt x="0" y="1286316"/>
                  </a:lnTo>
                  <a:lnTo>
                    <a:pt x="2701" y="1312925"/>
                  </a:lnTo>
                  <a:lnTo>
                    <a:pt x="22678" y="1360211"/>
                  </a:lnTo>
                  <a:lnTo>
                    <a:pt x="58474" y="1396000"/>
                  </a:lnTo>
                  <a:lnTo>
                    <a:pt x="105759" y="1415978"/>
                  </a:lnTo>
                  <a:lnTo>
                    <a:pt x="132362" y="1418679"/>
                  </a:lnTo>
                  <a:lnTo>
                    <a:pt x="936871" y="1418679"/>
                  </a:lnTo>
                  <a:lnTo>
                    <a:pt x="988291" y="1408237"/>
                  </a:lnTo>
                  <a:lnTo>
                    <a:pt x="1030366" y="1379811"/>
                  </a:lnTo>
                  <a:lnTo>
                    <a:pt x="1046794" y="1359780"/>
                  </a:lnTo>
                  <a:lnTo>
                    <a:pt x="132268" y="1359780"/>
                  </a:lnTo>
                  <a:lnTo>
                    <a:pt x="117505" y="1358279"/>
                  </a:lnTo>
                  <a:lnTo>
                    <a:pt x="80353" y="1338189"/>
                  </a:lnTo>
                  <a:lnTo>
                    <a:pt x="60220" y="1301014"/>
                  </a:lnTo>
                  <a:lnTo>
                    <a:pt x="58720" y="132320"/>
                  </a:lnTo>
                  <a:lnTo>
                    <a:pt x="60220" y="117576"/>
                  </a:lnTo>
                  <a:lnTo>
                    <a:pt x="80353" y="80405"/>
                  </a:lnTo>
                  <a:lnTo>
                    <a:pt x="117528" y="60305"/>
                  </a:lnTo>
                  <a:lnTo>
                    <a:pt x="132268" y="58804"/>
                  </a:lnTo>
                  <a:lnTo>
                    <a:pt x="1046742" y="58804"/>
                  </a:lnTo>
                  <a:lnTo>
                    <a:pt x="1046559" y="58469"/>
                  </a:lnTo>
                  <a:lnTo>
                    <a:pt x="1030366" y="38867"/>
                  </a:lnTo>
                  <a:lnTo>
                    <a:pt x="1010766" y="22678"/>
                  </a:lnTo>
                  <a:lnTo>
                    <a:pt x="988291" y="10442"/>
                  </a:lnTo>
                  <a:lnTo>
                    <a:pt x="963481" y="2701"/>
                  </a:lnTo>
                  <a:lnTo>
                    <a:pt x="936871" y="0"/>
                  </a:lnTo>
                  <a:close/>
                </a:path>
                <a:path w="1069340" h="1419225">
                  <a:moveTo>
                    <a:pt x="1046742" y="58804"/>
                  </a:moveTo>
                  <a:lnTo>
                    <a:pt x="936777" y="58804"/>
                  </a:lnTo>
                  <a:lnTo>
                    <a:pt x="951546" y="60305"/>
                  </a:lnTo>
                  <a:lnTo>
                    <a:pt x="965324" y="64606"/>
                  </a:lnTo>
                  <a:lnTo>
                    <a:pt x="997724" y="91321"/>
                  </a:lnTo>
                  <a:lnTo>
                    <a:pt x="1010335" y="132320"/>
                  </a:lnTo>
                  <a:lnTo>
                    <a:pt x="1010331" y="1286316"/>
                  </a:lnTo>
                  <a:lnTo>
                    <a:pt x="997724" y="1327272"/>
                  </a:lnTo>
                  <a:lnTo>
                    <a:pt x="965292" y="1353983"/>
                  </a:lnTo>
                  <a:lnTo>
                    <a:pt x="936777" y="1359780"/>
                  </a:lnTo>
                  <a:lnTo>
                    <a:pt x="1046794" y="1359780"/>
                  </a:lnTo>
                  <a:lnTo>
                    <a:pt x="1058796" y="1337736"/>
                  </a:lnTo>
                  <a:lnTo>
                    <a:pt x="1066534" y="1312925"/>
                  </a:lnTo>
                  <a:lnTo>
                    <a:pt x="1069234" y="1286316"/>
                  </a:lnTo>
                  <a:lnTo>
                    <a:pt x="1069230" y="132320"/>
                  </a:lnTo>
                  <a:lnTo>
                    <a:pt x="1066534" y="105757"/>
                  </a:lnTo>
                  <a:lnTo>
                    <a:pt x="1058796" y="80946"/>
                  </a:lnTo>
                  <a:lnTo>
                    <a:pt x="1046742" y="58804"/>
                  </a:lnTo>
                  <a:close/>
                </a:path>
                <a:path w="1069340" h="1419225">
                  <a:moveTo>
                    <a:pt x="448593" y="941290"/>
                  </a:moveTo>
                  <a:lnTo>
                    <a:pt x="176382" y="941290"/>
                  </a:lnTo>
                  <a:lnTo>
                    <a:pt x="164934" y="943603"/>
                  </a:lnTo>
                  <a:lnTo>
                    <a:pt x="155585" y="949909"/>
                  </a:lnTo>
                  <a:lnTo>
                    <a:pt x="149288" y="959256"/>
                  </a:lnTo>
                  <a:lnTo>
                    <a:pt x="146979" y="970692"/>
                  </a:lnTo>
                  <a:lnTo>
                    <a:pt x="146979" y="1195492"/>
                  </a:lnTo>
                  <a:lnTo>
                    <a:pt x="149297" y="1206946"/>
                  </a:lnTo>
                  <a:lnTo>
                    <a:pt x="155602" y="1216291"/>
                  </a:lnTo>
                  <a:lnTo>
                    <a:pt x="164952" y="1222587"/>
                  </a:lnTo>
                  <a:lnTo>
                    <a:pt x="176382" y="1224894"/>
                  </a:lnTo>
                  <a:lnTo>
                    <a:pt x="448593" y="1224894"/>
                  </a:lnTo>
                  <a:lnTo>
                    <a:pt x="460039" y="1222581"/>
                  </a:lnTo>
                  <a:lnTo>
                    <a:pt x="469387" y="1216275"/>
                  </a:lnTo>
                  <a:lnTo>
                    <a:pt x="475686" y="1206929"/>
                  </a:lnTo>
                  <a:lnTo>
                    <a:pt x="477995" y="1195492"/>
                  </a:lnTo>
                  <a:lnTo>
                    <a:pt x="477995" y="1166132"/>
                  </a:lnTo>
                  <a:lnTo>
                    <a:pt x="205742" y="1166132"/>
                  </a:lnTo>
                  <a:lnTo>
                    <a:pt x="205742" y="1000095"/>
                  </a:lnTo>
                  <a:lnTo>
                    <a:pt x="477995" y="1000095"/>
                  </a:lnTo>
                  <a:lnTo>
                    <a:pt x="477995" y="970692"/>
                  </a:lnTo>
                  <a:lnTo>
                    <a:pt x="475673" y="959234"/>
                  </a:lnTo>
                  <a:lnTo>
                    <a:pt x="469392" y="949909"/>
                  </a:lnTo>
                  <a:lnTo>
                    <a:pt x="460048" y="943603"/>
                  </a:lnTo>
                  <a:lnTo>
                    <a:pt x="448593" y="941290"/>
                  </a:lnTo>
                  <a:close/>
                </a:path>
                <a:path w="1069340" h="1419225">
                  <a:moveTo>
                    <a:pt x="477995" y="1000095"/>
                  </a:moveTo>
                  <a:lnTo>
                    <a:pt x="419191" y="1000095"/>
                  </a:lnTo>
                  <a:lnTo>
                    <a:pt x="419191" y="1166132"/>
                  </a:lnTo>
                  <a:lnTo>
                    <a:pt x="477995" y="1166132"/>
                  </a:lnTo>
                  <a:lnTo>
                    <a:pt x="477995" y="1000095"/>
                  </a:lnTo>
                  <a:close/>
                </a:path>
                <a:path w="1069340" h="1419225">
                  <a:moveTo>
                    <a:pt x="913856" y="1053706"/>
                  </a:moveTo>
                  <a:lnTo>
                    <a:pt x="564412" y="1053706"/>
                  </a:lnTo>
                  <a:lnTo>
                    <a:pt x="552975" y="1056013"/>
                  </a:lnTo>
                  <a:lnTo>
                    <a:pt x="543628" y="1062309"/>
                  </a:lnTo>
                  <a:lnTo>
                    <a:pt x="537323" y="1071654"/>
                  </a:lnTo>
                  <a:lnTo>
                    <a:pt x="535009" y="1083108"/>
                  </a:lnTo>
                  <a:lnTo>
                    <a:pt x="537338" y="1094568"/>
                  </a:lnTo>
                  <a:lnTo>
                    <a:pt x="543628" y="1103897"/>
                  </a:lnTo>
                  <a:lnTo>
                    <a:pt x="552975" y="1110206"/>
                  </a:lnTo>
                  <a:lnTo>
                    <a:pt x="564412" y="1112521"/>
                  </a:lnTo>
                  <a:lnTo>
                    <a:pt x="913856" y="1112521"/>
                  </a:lnTo>
                  <a:lnTo>
                    <a:pt x="925304" y="1110206"/>
                  </a:lnTo>
                  <a:lnTo>
                    <a:pt x="934653" y="1103897"/>
                  </a:lnTo>
                  <a:lnTo>
                    <a:pt x="940950" y="1094546"/>
                  </a:lnTo>
                  <a:lnTo>
                    <a:pt x="943259" y="1083108"/>
                  </a:lnTo>
                  <a:lnTo>
                    <a:pt x="940945" y="1071654"/>
                  </a:lnTo>
                  <a:lnTo>
                    <a:pt x="934640" y="1062309"/>
                  </a:lnTo>
                  <a:lnTo>
                    <a:pt x="925293" y="1056013"/>
                  </a:lnTo>
                  <a:lnTo>
                    <a:pt x="913856" y="1053706"/>
                  </a:lnTo>
                  <a:close/>
                </a:path>
                <a:path w="1069340" h="1419225">
                  <a:moveTo>
                    <a:pt x="342282" y="532256"/>
                  </a:moveTo>
                  <a:lnTo>
                    <a:pt x="176382" y="532256"/>
                  </a:lnTo>
                  <a:lnTo>
                    <a:pt x="164945" y="534569"/>
                  </a:lnTo>
                  <a:lnTo>
                    <a:pt x="155598" y="540874"/>
                  </a:lnTo>
                  <a:lnTo>
                    <a:pt x="149293" y="550221"/>
                  </a:lnTo>
                  <a:lnTo>
                    <a:pt x="146979" y="561658"/>
                  </a:lnTo>
                  <a:lnTo>
                    <a:pt x="146979" y="829828"/>
                  </a:lnTo>
                  <a:lnTo>
                    <a:pt x="149297" y="841282"/>
                  </a:lnTo>
                  <a:lnTo>
                    <a:pt x="155602" y="850627"/>
                  </a:lnTo>
                  <a:lnTo>
                    <a:pt x="164952" y="856923"/>
                  </a:lnTo>
                  <a:lnTo>
                    <a:pt x="176382" y="859230"/>
                  </a:lnTo>
                  <a:lnTo>
                    <a:pt x="448593" y="859230"/>
                  </a:lnTo>
                  <a:lnTo>
                    <a:pt x="460039" y="856917"/>
                  </a:lnTo>
                  <a:lnTo>
                    <a:pt x="469387" y="850611"/>
                  </a:lnTo>
                  <a:lnTo>
                    <a:pt x="475686" y="841264"/>
                  </a:lnTo>
                  <a:lnTo>
                    <a:pt x="477995" y="829828"/>
                  </a:lnTo>
                  <a:lnTo>
                    <a:pt x="477995" y="800425"/>
                  </a:lnTo>
                  <a:lnTo>
                    <a:pt x="205784" y="800425"/>
                  </a:lnTo>
                  <a:lnTo>
                    <a:pt x="205784" y="591060"/>
                  </a:lnTo>
                  <a:lnTo>
                    <a:pt x="342282" y="591060"/>
                  </a:lnTo>
                  <a:lnTo>
                    <a:pt x="353715" y="588753"/>
                  </a:lnTo>
                  <a:lnTo>
                    <a:pt x="363062" y="582457"/>
                  </a:lnTo>
                  <a:lnTo>
                    <a:pt x="369370" y="573112"/>
                  </a:lnTo>
                  <a:lnTo>
                    <a:pt x="371685" y="561658"/>
                  </a:lnTo>
                  <a:lnTo>
                    <a:pt x="369377" y="550221"/>
                  </a:lnTo>
                  <a:lnTo>
                    <a:pt x="363081" y="540874"/>
                  </a:lnTo>
                  <a:lnTo>
                    <a:pt x="353737" y="534569"/>
                  </a:lnTo>
                  <a:lnTo>
                    <a:pt x="342282" y="532256"/>
                  </a:lnTo>
                  <a:close/>
                </a:path>
                <a:path w="1069340" h="1419225">
                  <a:moveTo>
                    <a:pt x="448593" y="681937"/>
                  </a:moveTo>
                  <a:lnTo>
                    <a:pt x="437148" y="684250"/>
                  </a:lnTo>
                  <a:lnTo>
                    <a:pt x="427799" y="690556"/>
                  </a:lnTo>
                  <a:lnTo>
                    <a:pt x="421501" y="699902"/>
                  </a:lnTo>
                  <a:lnTo>
                    <a:pt x="419191" y="711339"/>
                  </a:lnTo>
                  <a:lnTo>
                    <a:pt x="419233" y="800425"/>
                  </a:lnTo>
                  <a:lnTo>
                    <a:pt x="477995" y="800425"/>
                  </a:lnTo>
                  <a:lnTo>
                    <a:pt x="477995" y="711339"/>
                  </a:lnTo>
                  <a:lnTo>
                    <a:pt x="475676" y="699885"/>
                  </a:lnTo>
                  <a:lnTo>
                    <a:pt x="469369" y="690540"/>
                  </a:lnTo>
                  <a:lnTo>
                    <a:pt x="460018" y="684244"/>
                  </a:lnTo>
                  <a:lnTo>
                    <a:pt x="448593" y="681937"/>
                  </a:lnTo>
                  <a:close/>
                </a:path>
                <a:path w="1069340" h="1419225">
                  <a:moveTo>
                    <a:pt x="258143" y="634512"/>
                  </a:moveTo>
                  <a:lnTo>
                    <a:pt x="247073" y="636452"/>
                  </a:lnTo>
                  <a:lnTo>
                    <a:pt x="237249" y="642702"/>
                  </a:lnTo>
                  <a:lnTo>
                    <a:pt x="230630" y="652263"/>
                  </a:lnTo>
                  <a:lnTo>
                    <a:pt x="228282" y="663248"/>
                  </a:lnTo>
                  <a:lnTo>
                    <a:pt x="230224" y="674321"/>
                  </a:lnTo>
                  <a:lnTo>
                    <a:pt x="236474" y="684146"/>
                  </a:lnTo>
                  <a:lnTo>
                    <a:pt x="297896" y="748050"/>
                  </a:lnTo>
                  <a:lnTo>
                    <a:pt x="307485" y="754674"/>
                  </a:lnTo>
                  <a:lnTo>
                    <a:pt x="318482" y="757022"/>
                  </a:lnTo>
                  <a:lnTo>
                    <a:pt x="329557" y="755081"/>
                  </a:lnTo>
                  <a:lnTo>
                    <a:pt x="339382" y="748835"/>
                  </a:lnTo>
                  <a:lnTo>
                    <a:pt x="340209" y="748050"/>
                  </a:lnTo>
                  <a:lnTo>
                    <a:pt x="340994" y="747223"/>
                  </a:lnTo>
                  <a:lnTo>
                    <a:pt x="341675" y="746354"/>
                  </a:lnTo>
                  <a:lnTo>
                    <a:pt x="399970" y="685424"/>
                  </a:lnTo>
                  <a:lnTo>
                    <a:pt x="319079" y="685424"/>
                  </a:lnTo>
                  <a:lnTo>
                    <a:pt x="278693" y="643488"/>
                  </a:lnTo>
                  <a:lnTo>
                    <a:pt x="269128" y="636863"/>
                  </a:lnTo>
                  <a:lnTo>
                    <a:pt x="258143" y="634512"/>
                  </a:lnTo>
                  <a:close/>
                </a:path>
                <a:path w="1069340" h="1419225">
                  <a:moveTo>
                    <a:pt x="913815" y="666367"/>
                  </a:moveTo>
                  <a:lnTo>
                    <a:pt x="564370" y="666367"/>
                  </a:lnTo>
                  <a:lnTo>
                    <a:pt x="552933" y="668680"/>
                  </a:lnTo>
                  <a:lnTo>
                    <a:pt x="543586" y="674985"/>
                  </a:lnTo>
                  <a:lnTo>
                    <a:pt x="537281" y="684332"/>
                  </a:lnTo>
                  <a:lnTo>
                    <a:pt x="534968" y="695769"/>
                  </a:lnTo>
                  <a:lnTo>
                    <a:pt x="537293" y="707223"/>
                  </a:lnTo>
                  <a:lnTo>
                    <a:pt x="543610" y="716568"/>
                  </a:lnTo>
                  <a:lnTo>
                    <a:pt x="552962" y="722864"/>
                  </a:lnTo>
                  <a:lnTo>
                    <a:pt x="564370" y="725171"/>
                  </a:lnTo>
                  <a:lnTo>
                    <a:pt x="913815" y="725171"/>
                  </a:lnTo>
                  <a:lnTo>
                    <a:pt x="925256" y="722858"/>
                  </a:lnTo>
                  <a:lnTo>
                    <a:pt x="934605" y="716552"/>
                  </a:lnTo>
                  <a:lnTo>
                    <a:pt x="940906" y="707206"/>
                  </a:lnTo>
                  <a:lnTo>
                    <a:pt x="943217" y="695769"/>
                  </a:lnTo>
                  <a:lnTo>
                    <a:pt x="940902" y="684332"/>
                  </a:lnTo>
                  <a:lnTo>
                    <a:pt x="934594" y="674985"/>
                  </a:lnTo>
                  <a:lnTo>
                    <a:pt x="925247" y="668680"/>
                  </a:lnTo>
                  <a:lnTo>
                    <a:pt x="913815" y="666367"/>
                  </a:lnTo>
                  <a:close/>
                </a:path>
                <a:path w="1069340" h="1419225">
                  <a:moveTo>
                    <a:pt x="464207" y="546064"/>
                  </a:moveTo>
                  <a:lnTo>
                    <a:pt x="453252" y="548452"/>
                  </a:lnTo>
                  <a:lnTo>
                    <a:pt x="443724" y="555093"/>
                  </a:lnTo>
                  <a:lnTo>
                    <a:pt x="319079" y="685424"/>
                  </a:lnTo>
                  <a:lnTo>
                    <a:pt x="399970" y="685424"/>
                  </a:lnTo>
                  <a:lnTo>
                    <a:pt x="485985" y="595521"/>
                  </a:lnTo>
                  <a:lnTo>
                    <a:pt x="492192" y="585704"/>
                  </a:lnTo>
                  <a:lnTo>
                    <a:pt x="494089" y="574653"/>
                  </a:lnTo>
                  <a:lnTo>
                    <a:pt x="491707" y="563699"/>
                  </a:lnTo>
                  <a:lnTo>
                    <a:pt x="485074" y="554171"/>
                  </a:lnTo>
                  <a:lnTo>
                    <a:pt x="475257" y="547960"/>
                  </a:lnTo>
                  <a:lnTo>
                    <a:pt x="464207" y="546064"/>
                  </a:lnTo>
                  <a:close/>
                </a:path>
                <a:path w="1069340" h="1419225">
                  <a:moveTo>
                    <a:pt x="448541" y="166591"/>
                  </a:moveTo>
                  <a:lnTo>
                    <a:pt x="176329" y="166591"/>
                  </a:lnTo>
                  <a:lnTo>
                    <a:pt x="164893" y="168905"/>
                  </a:lnTo>
                  <a:lnTo>
                    <a:pt x="155546" y="175210"/>
                  </a:lnTo>
                  <a:lnTo>
                    <a:pt x="149240" y="184557"/>
                  </a:lnTo>
                  <a:lnTo>
                    <a:pt x="146927" y="195994"/>
                  </a:lnTo>
                  <a:lnTo>
                    <a:pt x="146927" y="420845"/>
                  </a:lnTo>
                  <a:lnTo>
                    <a:pt x="149249" y="432300"/>
                  </a:lnTo>
                  <a:lnTo>
                    <a:pt x="155530" y="441625"/>
                  </a:lnTo>
                  <a:lnTo>
                    <a:pt x="164875" y="447933"/>
                  </a:lnTo>
                  <a:lnTo>
                    <a:pt x="176329" y="450248"/>
                  </a:lnTo>
                  <a:lnTo>
                    <a:pt x="448541" y="450248"/>
                  </a:lnTo>
                  <a:lnTo>
                    <a:pt x="459988" y="447933"/>
                  </a:lnTo>
                  <a:lnTo>
                    <a:pt x="469337" y="441625"/>
                  </a:lnTo>
                  <a:lnTo>
                    <a:pt x="475634" y="432278"/>
                  </a:lnTo>
                  <a:lnTo>
                    <a:pt x="477943" y="420845"/>
                  </a:lnTo>
                  <a:lnTo>
                    <a:pt x="477943" y="391433"/>
                  </a:lnTo>
                  <a:lnTo>
                    <a:pt x="205690" y="391433"/>
                  </a:lnTo>
                  <a:lnTo>
                    <a:pt x="205690" y="225396"/>
                  </a:lnTo>
                  <a:lnTo>
                    <a:pt x="477943" y="225396"/>
                  </a:lnTo>
                  <a:lnTo>
                    <a:pt x="477943" y="195994"/>
                  </a:lnTo>
                  <a:lnTo>
                    <a:pt x="475637" y="184557"/>
                  </a:lnTo>
                  <a:lnTo>
                    <a:pt x="469344" y="175210"/>
                  </a:lnTo>
                  <a:lnTo>
                    <a:pt x="460000" y="168905"/>
                  </a:lnTo>
                  <a:lnTo>
                    <a:pt x="448541" y="166591"/>
                  </a:lnTo>
                  <a:close/>
                </a:path>
                <a:path w="1069340" h="1419225">
                  <a:moveTo>
                    <a:pt x="477943" y="225396"/>
                  </a:moveTo>
                  <a:lnTo>
                    <a:pt x="419139" y="225396"/>
                  </a:lnTo>
                  <a:lnTo>
                    <a:pt x="419139" y="391433"/>
                  </a:lnTo>
                  <a:lnTo>
                    <a:pt x="477943" y="391433"/>
                  </a:lnTo>
                  <a:lnTo>
                    <a:pt x="477943" y="225396"/>
                  </a:lnTo>
                  <a:close/>
                </a:path>
                <a:path w="1069340" h="1419225">
                  <a:moveTo>
                    <a:pt x="913815" y="279017"/>
                  </a:moveTo>
                  <a:lnTo>
                    <a:pt x="564370" y="279017"/>
                  </a:lnTo>
                  <a:lnTo>
                    <a:pt x="552933" y="281330"/>
                  </a:lnTo>
                  <a:lnTo>
                    <a:pt x="543586" y="287636"/>
                  </a:lnTo>
                  <a:lnTo>
                    <a:pt x="537281" y="296983"/>
                  </a:lnTo>
                  <a:lnTo>
                    <a:pt x="534968" y="308419"/>
                  </a:lnTo>
                  <a:lnTo>
                    <a:pt x="537293" y="319874"/>
                  </a:lnTo>
                  <a:lnTo>
                    <a:pt x="543610" y="329219"/>
                  </a:lnTo>
                  <a:lnTo>
                    <a:pt x="552962" y="335514"/>
                  </a:lnTo>
                  <a:lnTo>
                    <a:pt x="564370" y="337822"/>
                  </a:lnTo>
                  <a:lnTo>
                    <a:pt x="913815" y="337822"/>
                  </a:lnTo>
                  <a:lnTo>
                    <a:pt x="925256" y="335508"/>
                  </a:lnTo>
                  <a:lnTo>
                    <a:pt x="934605" y="329203"/>
                  </a:lnTo>
                  <a:lnTo>
                    <a:pt x="940906" y="319856"/>
                  </a:lnTo>
                  <a:lnTo>
                    <a:pt x="943217" y="308419"/>
                  </a:lnTo>
                  <a:lnTo>
                    <a:pt x="940902" y="296983"/>
                  </a:lnTo>
                  <a:lnTo>
                    <a:pt x="934594" y="287636"/>
                  </a:lnTo>
                  <a:lnTo>
                    <a:pt x="925247" y="281330"/>
                  </a:lnTo>
                  <a:lnTo>
                    <a:pt x="913815" y="2790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8391505" y="233038"/>
              <a:ext cx="1069340" cy="1419225"/>
            </a:xfrm>
            <a:custGeom>
              <a:avLst/>
              <a:gdLst/>
              <a:ahLst/>
              <a:cxnLst/>
              <a:rect l="l" t="t" r="r" b="b"/>
              <a:pathLst>
                <a:path w="1069340" h="1419225">
                  <a:moveTo>
                    <a:pt x="132362" y="0"/>
                  </a:moveTo>
                  <a:lnTo>
                    <a:pt x="936871" y="0"/>
                  </a:lnTo>
                  <a:lnTo>
                    <a:pt x="963481" y="2701"/>
                  </a:lnTo>
                  <a:lnTo>
                    <a:pt x="1010766" y="22678"/>
                  </a:lnTo>
                  <a:lnTo>
                    <a:pt x="1046559" y="58469"/>
                  </a:lnTo>
                  <a:lnTo>
                    <a:pt x="1066534" y="105757"/>
                  </a:lnTo>
                  <a:lnTo>
                    <a:pt x="1069234" y="132362"/>
                  </a:lnTo>
                  <a:lnTo>
                    <a:pt x="1069234" y="1286316"/>
                  </a:lnTo>
                  <a:lnTo>
                    <a:pt x="1058796" y="1337736"/>
                  </a:lnTo>
                  <a:lnTo>
                    <a:pt x="1030366" y="1379811"/>
                  </a:lnTo>
                  <a:lnTo>
                    <a:pt x="988291" y="1408237"/>
                  </a:lnTo>
                  <a:lnTo>
                    <a:pt x="936871" y="1418679"/>
                  </a:lnTo>
                  <a:lnTo>
                    <a:pt x="132362" y="1418679"/>
                  </a:lnTo>
                  <a:lnTo>
                    <a:pt x="80950" y="1408237"/>
                  </a:lnTo>
                  <a:lnTo>
                    <a:pt x="38867" y="1379811"/>
                  </a:lnTo>
                  <a:lnTo>
                    <a:pt x="10442" y="1337736"/>
                  </a:lnTo>
                  <a:lnTo>
                    <a:pt x="0" y="1286316"/>
                  </a:lnTo>
                  <a:lnTo>
                    <a:pt x="0" y="132362"/>
                  </a:lnTo>
                  <a:lnTo>
                    <a:pt x="10442" y="80946"/>
                  </a:lnTo>
                  <a:lnTo>
                    <a:pt x="38867" y="38867"/>
                  </a:lnTo>
                  <a:lnTo>
                    <a:pt x="80950" y="10442"/>
                  </a:lnTo>
                  <a:lnTo>
                    <a:pt x="132362" y="0"/>
                  </a:lnTo>
                  <a:close/>
                </a:path>
                <a:path w="1069340" h="1419225">
                  <a:moveTo>
                    <a:pt x="236474" y="684146"/>
                  </a:moveTo>
                  <a:lnTo>
                    <a:pt x="230224" y="674321"/>
                  </a:lnTo>
                  <a:lnTo>
                    <a:pt x="228282" y="663248"/>
                  </a:lnTo>
                  <a:lnTo>
                    <a:pt x="230630" y="652263"/>
                  </a:lnTo>
                  <a:lnTo>
                    <a:pt x="237249" y="642702"/>
                  </a:lnTo>
                  <a:lnTo>
                    <a:pt x="247073" y="636452"/>
                  </a:lnTo>
                  <a:lnTo>
                    <a:pt x="258143" y="634512"/>
                  </a:lnTo>
                  <a:lnTo>
                    <a:pt x="269128" y="636863"/>
                  </a:lnTo>
                  <a:lnTo>
                    <a:pt x="278693" y="643488"/>
                  </a:lnTo>
                  <a:lnTo>
                    <a:pt x="319079" y="685424"/>
                  </a:lnTo>
                  <a:lnTo>
                    <a:pt x="443724" y="555093"/>
                  </a:lnTo>
                  <a:lnTo>
                    <a:pt x="453252" y="548452"/>
                  </a:lnTo>
                  <a:lnTo>
                    <a:pt x="464207" y="546064"/>
                  </a:lnTo>
                  <a:lnTo>
                    <a:pt x="475257" y="547960"/>
                  </a:lnTo>
                  <a:lnTo>
                    <a:pt x="485074" y="554171"/>
                  </a:lnTo>
                  <a:lnTo>
                    <a:pt x="491707" y="563699"/>
                  </a:lnTo>
                  <a:lnTo>
                    <a:pt x="494089" y="574653"/>
                  </a:lnTo>
                  <a:lnTo>
                    <a:pt x="492192" y="585704"/>
                  </a:lnTo>
                  <a:lnTo>
                    <a:pt x="485985" y="595521"/>
                  </a:lnTo>
                  <a:lnTo>
                    <a:pt x="341675" y="746354"/>
                  </a:lnTo>
                  <a:lnTo>
                    <a:pt x="340994" y="747223"/>
                  </a:lnTo>
                  <a:lnTo>
                    <a:pt x="340209" y="748050"/>
                  </a:lnTo>
                  <a:lnTo>
                    <a:pt x="339382" y="748835"/>
                  </a:lnTo>
                  <a:lnTo>
                    <a:pt x="329557" y="755081"/>
                  </a:lnTo>
                  <a:lnTo>
                    <a:pt x="318482" y="757022"/>
                  </a:lnTo>
                  <a:lnTo>
                    <a:pt x="307485" y="754674"/>
                  </a:lnTo>
                  <a:lnTo>
                    <a:pt x="297896" y="748050"/>
                  </a:lnTo>
                  <a:lnTo>
                    <a:pt x="236380" y="684146"/>
                  </a:lnTo>
                  <a:close/>
                </a:path>
                <a:path w="1069340" h="1419225">
                  <a:moveTo>
                    <a:pt x="564412" y="1112521"/>
                  </a:moveTo>
                  <a:lnTo>
                    <a:pt x="552975" y="1110206"/>
                  </a:lnTo>
                  <a:lnTo>
                    <a:pt x="543628" y="1103897"/>
                  </a:lnTo>
                  <a:lnTo>
                    <a:pt x="537323" y="1094546"/>
                  </a:lnTo>
                  <a:lnTo>
                    <a:pt x="535009" y="1083108"/>
                  </a:lnTo>
                  <a:lnTo>
                    <a:pt x="537323" y="1071654"/>
                  </a:lnTo>
                  <a:lnTo>
                    <a:pt x="543628" y="1062309"/>
                  </a:lnTo>
                  <a:lnTo>
                    <a:pt x="552975" y="1056013"/>
                  </a:lnTo>
                  <a:lnTo>
                    <a:pt x="564412" y="1053706"/>
                  </a:lnTo>
                  <a:lnTo>
                    <a:pt x="913856" y="1053706"/>
                  </a:lnTo>
                  <a:lnTo>
                    <a:pt x="925293" y="1056013"/>
                  </a:lnTo>
                  <a:lnTo>
                    <a:pt x="934640" y="1062309"/>
                  </a:lnTo>
                  <a:lnTo>
                    <a:pt x="940945" y="1071654"/>
                  </a:lnTo>
                  <a:lnTo>
                    <a:pt x="943259" y="1083108"/>
                  </a:lnTo>
                  <a:lnTo>
                    <a:pt x="940945" y="1094568"/>
                  </a:lnTo>
                  <a:lnTo>
                    <a:pt x="934640" y="1103916"/>
                  </a:lnTo>
                  <a:lnTo>
                    <a:pt x="925293" y="1110213"/>
                  </a:lnTo>
                  <a:lnTo>
                    <a:pt x="913856" y="1112521"/>
                  </a:lnTo>
                  <a:lnTo>
                    <a:pt x="564412" y="1112521"/>
                  </a:lnTo>
                  <a:close/>
                </a:path>
                <a:path w="1069340" h="1419225">
                  <a:moveTo>
                    <a:pt x="176382" y="941290"/>
                  </a:moveTo>
                  <a:lnTo>
                    <a:pt x="448593" y="941290"/>
                  </a:lnTo>
                  <a:lnTo>
                    <a:pt x="460048" y="943603"/>
                  </a:lnTo>
                  <a:lnTo>
                    <a:pt x="469392" y="949909"/>
                  </a:lnTo>
                  <a:lnTo>
                    <a:pt x="475688" y="959256"/>
                  </a:lnTo>
                  <a:lnTo>
                    <a:pt x="477995" y="970692"/>
                  </a:lnTo>
                  <a:lnTo>
                    <a:pt x="477995" y="1195492"/>
                  </a:lnTo>
                  <a:lnTo>
                    <a:pt x="475682" y="1206946"/>
                  </a:lnTo>
                  <a:lnTo>
                    <a:pt x="469377" y="1216291"/>
                  </a:lnTo>
                  <a:lnTo>
                    <a:pt x="460030" y="1222587"/>
                  </a:lnTo>
                  <a:lnTo>
                    <a:pt x="448593" y="1224894"/>
                  </a:lnTo>
                  <a:lnTo>
                    <a:pt x="176382" y="1224894"/>
                  </a:lnTo>
                  <a:lnTo>
                    <a:pt x="164923" y="1222581"/>
                  </a:lnTo>
                  <a:lnTo>
                    <a:pt x="155579" y="1216275"/>
                  </a:lnTo>
                  <a:lnTo>
                    <a:pt x="149285" y="1206929"/>
                  </a:lnTo>
                  <a:lnTo>
                    <a:pt x="146979" y="1195492"/>
                  </a:lnTo>
                  <a:lnTo>
                    <a:pt x="146979" y="970692"/>
                  </a:lnTo>
                  <a:lnTo>
                    <a:pt x="149293" y="959234"/>
                  </a:lnTo>
                  <a:lnTo>
                    <a:pt x="155598" y="949889"/>
                  </a:lnTo>
                  <a:lnTo>
                    <a:pt x="164945" y="943596"/>
                  </a:lnTo>
                  <a:lnTo>
                    <a:pt x="176382" y="941290"/>
                  </a:lnTo>
                  <a:close/>
                </a:path>
                <a:path w="1069340" h="1419225">
                  <a:moveTo>
                    <a:pt x="564370" y="725171"/>
                  </a:moveTo>
                  <a:lnTo>
                    <a:pt x="552933" y="722858"/>
                  </a:lnTo>
                  <a:lnTo>
                    <a:pt x="543586" y="716552"/>
                  </a:lnTo>
                  <a:lnTo>
                    <a:pt x="537281" y="707206"/>
                  </a:lnTo>
                  <a:lnTo>
                    <a:pt x="534968" y="695769"/>
                  </a:lnTo>
                  <a:lnTo>
                    <a:pt x="537281" y="684332"/>
                  </a:lnTo>
                  <a:lnTo>
                    <a:pt x="543586" y="674985"/>
                  </a:lnTo>
                  <a:lnTo>
                    <a:pt x="552933" y="668680"/>
                  </a:lnTo>
                  <a:lnTo>
                    <a:pt x="564370" y="666367"/>
                  </a:lnTo>
                  <a:lnTo>
                    <a:pt x="913815" y="666367"/>
                  </a:lnTo>
                  <a:lnTo>
                    <a:pt x="925247" y="668680"/>
                  </a:lnTo>
                  <a:lnTo>
                    <a:pt x="934594" y="674985"/>
                  </a:lnTo>
                  <a:lnTo>
                    <a:pt x="940902" y="684332"/>
                  </a:lnTo>
                  <a:lnTo>
                    <a:pt x="943217" y="695769"/>
                  </a:lnTo>
                  <a:lnTo>
                    <a:pt x="940902" y="707223"/>
                  </a:lnTo>
                  <a:lnTo>
                    <a:pt x="934594" y="716568"/>
                  </a:lnTo>
                  <a:lnTo>
                    <a:pt x="925247" y="722864"/>
                  </a:lnTo>
                  <a:lnTo>
                    <a:pt x="913815" y="725171"/>
                  </a:lnTo>
                  <a:lnTo>
                    <a:pt x="564370" y="725171"/>
                  </a:lnTo>
                  <a:close/>
                </a:path>
                <a:path w="1069340" h="1419225">
                  <a:moveTo>
                    <a:pt x="419191" y="711339"/>
                  </a:moveTo>
                  <a:lnTo>
                    <a:pt x="448593" y="681937"/>
                  </a:lnTo>
                  <a:lnTo>
                    <a:pt x="477995" y="711339"/>
                  </a:lnTo>
                  <a:lnTo>
                    <a:pt x="477995" y="829828"/>
                  </a:lnTo>
                  <a:lnTo>
                    <a:pt x="475682" y="841282"/>
                  </a:lnTo>
                  <a:lnTo>
                    <a:pt x="469377" y="850627"/>
                  </a:lnTo>
                  <a:lnTo>
                    <a:pt x="460030" y="856923"/>
                  </a:lnTo>
                  <a:lnTo>
                    <a:pt x="448593" y="859230"/>
                  </a:lnTo>
                  <a:lnTo>
                    <a:pt x="176382" y="859230"/>
                  </a:lnTo>
                  <a:lnTo>
                    <a:pt x="164923" y="856917"/>
                  </a:lnTo>
                  <a:lnTo>
                    <a:pt x="155579" y="850611"/>
                  </a:lnTo>
                  <a:lnTo>
                    <a:pt x="149285" y="841264"/>
                  </a:lnTo>
                  <a:lnTo>
                    <a:pt x="146979" y="829828"/>
                  </a:lnTo>
                  <a:lnTo>
                    <a:pt x="146979" y="561658"/>
                  </a:lnTo>
                  <a:lnTo>
                    <a:pt x="149293" y="550221"/>
                  </a:lnTo>
                  <a:lnTo>
                    <a:pt x="155598" y="540874"/>
                  </a:lnTo>
                  <a:lnTo>
                    <a:pt x="164945" y="534569"/>
                  </a:lnTo>
                  <a:lnTo>
                    <a:pt x="176382" y="532256"/>
                  </a:lnTo>
                  <a:lnTo>
                    <a:pt x="342282" y="532256"/>
                  </a:lnTo>
                  <a:lnTo>
                    <a:pt x="371685" y="561658"/>
                  </a:lnTo>
                  <a:lnTo>
                    <a:pt x="342282" y="591060"/>
                  </a:lnTo>
                  <a:lnTo>
                    <a:pt x="205784" y="591060"/>
                  </a:lnTo>
                  <a:lnTo>
                    <a:pt x="205784" y="800425"/>
                  </a:lnTo>
                  <a:lnTo>
                    <a:pt x="419233" y="800425"/>
                  </a:lnTo>
                  <a:lnTo>
                    <a:pt x="419233" y="711339"/>
                  </a:lnTo>
                  <a:close/>
                </a:path>
                <a:path w="1069340" h="1419225">
                  <a:moveTo>
                    <a:pt x="564370" y="337822"/>
                  </a:moveTo>
                  <a:lnTo>
                    <a:pt x="552933" y="335508"/>
                  </a:lnTo>
                  <a:lnTo>
                    <a:pt x="543586" y="329203"/>
                  </a:lnTo>
                  <a:lnTo>
                    <a:pt x="537281" y="319856"/>
                  </a:lnTo>
                  <a:lnTo>
                    <a:pt x="534968" y="308419"/>
                  </a:lnTo>
                  <a:lnTo>
                    <a:pt x="537281" y="296983"/>
                  </a:lnTo>
                  <a:lnTo>
                    <a:pt x="543586" y="287636"/>
                  </a:lnTo>
                  <a:lnTo>
                    <a:pt x="552933" y="281330"/>
                  </a:lnTo>
                  <a:lnTo>
                    <a:pt x="564370" y="279017"/>
                  </a:lnTo>
                  <a:lnTo>
                    <a:pt x="913815" y="279017"/>
                  </a:lnTo>
                  <a:lnTo>
                    <a:pt x="925247" y="281330"/>
                  </a:lnTo>
                  <a:lnTo>
                    <a:pt x="934594" y="287636"/>
                  </a:lnTo>
                  <a:lnTo>
                    <a:pt x="940902" y="296983"/>
                  </a:lnTo>
                  <a:lnTo>
                    <a:pt x="943217" y="308419"/>
                  </a:lnTo>
                  <a:lnTo>
                    <a:pt x="940902" y="319874"/>
                  </a:lnTo>
                  <a:lnTo>
                    <a:pt x="934594" y="329219"/>
                  </a:lnTo>
                  <a:lnTo>
                    <a:pt x="925247" y="335514"/>
                  </a:lnTo>
                  <a:lnTo>
                    <a:pt x="913815" y="337822"/>
                  </a:lnTo>
                  <a:lnTo>
                    <a:pt x="564370" y="337822"/>
                  </a:lnTo>
                  <a:close/>
                </a:path>
                <a:path w="1069340" h="1419225">
                  <a:moveTo>
                    <a:pt x="176329" y="166591"/>
                  </a:moveTo>
                  <a:lnTo>
                    <a:pt x="448541" y="166591"/>
                  </a:lnTo>
                  <a:lnTo>
                    <a:pt x="460000" y="168905"/>
                  </a:lnTo>
                  <a:lnTo>
                    <a:pt x="469344" y="175210"/>
                  </a:lnTo>
                  <a:lnTo>
                    <a:pt x="475637" y="184557"/>
                  </a:lnTo>
                  <a:lnTo>
                    <a:pt x="477943" y="195994"/>
                  </a:lnTo>
                  <a:lnTo>
                    <a:pt x="477943" y="420845"/>
                  </a:lnTo>
                  <a:lnTo>
                    <a:pt x="475630" y="432300"/>
                  </a:lnTo>
                  <a:lnTo>
                    <a:pt x="469324" y="441644"/>
                  </a:lnTo>
                  <a:lnTo>
                    <a:pt x="459977" y="447940"/>
                  </a:lnTo>
                  <a:lnTo>
                    <a:pt x="448541" y="450248"/>
                  </a:lnTo>
                  <a:lnTo>
                    <a:pt x="176329" y="450248"/>
                  </a:lnTo>
                  <a:lnTo>
                    <a:pt x="164875" y="447933"/>
                  </a:lnTo>
                  <a:lnTo>
                    <a:pt x="155530" y="441625"/>
                  </a:lnTo>
                  <a:lnTo>
                    <a:pt x="149234" y="432278"/>
                  </a:lnTo>
                  <a:lnTo>
                    <a:pt x="146927" y="420845"/>
                  </a:lnTo>
                  <a:lnTo>
                    <a:pt x="146927" y="195994"/>
                  </a:lnTo>
                  <a:lnTo>
                    <a:pt x="149240" y="184557"/>
                  </a:lnTo>
                  <a:lnTo>
                    <a:pt x="155546" y="175210"/>
                  </a:lnTo>
                  <a:lnTo>
                    <a:pt x="164893" y="168905"/>
                  </a:lnTo>
                  <a:lnTo>
                    <a:pt x="176329" y="166591"/>
                  </a:lnTo>
                  <a:close/>
                </a:path>
                <a:path w="1069340" h="1419225">
                  <a:moveTo>
                    <a:pt x="419139" y="225396"/>
                  </a:moveTo>
                  <a:lnTo>
                    <a:pt x="205690" y="225396"/>
                  </a:lnTo>
                  <a:lnTo>
                    <a:pt x="205690" y="391433"/>
                  </a:lnTo>
                  <a:lnTo>
                    <a:pt x="419139" y="391433"/>
                  </a:lnTo>
                  <a:lnTo>
                    <a:pt x="419139" y="225396"/>
                  </a:lnTo>
                  <a:close/>
                </a:path>
                <a:path w="1069340" h="1419225">
                  <a:moveTo>
                    <a:pt x="936777" y="58804"/>
                  </a:moveTo>
                  <a:lnTo>
                    <a:pt x="132268" y="58804"/>
                  </a:lnTo>
                  <a:lnTo>
                    <a:pt x="117528" y="60305"/>
                  </a:lnTo>
                  <a:lnTo>
                    <a:pt x="80353" y="80405"/>
                  </a:lnTo>
                  <a:lnTo>
                    <a:pt x="60220" y="117576"/>
                  </a:lnTo>
                  <a:lnTo>
                    <a:pt x="58720" y="132320"/>
                  </a:lnTo>
                  <a:lnTo>
                    <a:pt x="58720" y="1286274"/>
                  </a:lnTo>
                  <a:lnTo>
                    <a:pt x="71332" y="1327272"/>
                  </a:lnTo>
                  <a:lnTo>
                    <a:pt x="103731" y="1353979"/>
                  </a:lnTo>
                  <a:lnTo>
                    <a:pt x="132268" y="1359780"/>
                  </a:lnTo>
                  <a:lnTo>
                    <a:pt x="936777" y="1359780"/>
                  </a:lnTo>
                  <a:lnTo>
                    <a:pt x="977786" y="1347186"/>
                  </a:lnTo>
                  <a:lnTo>
                    <a:pt x="1004533" y="1314780"/>
                  </a:lnTo>
                  <a:lnTo>
                    <a:pt x="1010335" y="1286274"/>
                  </a:lnTo>
                  <a:lnTo>
                    <a:pt x="1010335" y="132320"/>
                  </a:lnTo>
                  <a:lnTo>
                    <a:pt x="997724" y="91321"/>
                  </a:lnTo>
                  <a:lnTo>
                    <a:pt x="965324" y="64606"/>
                  </a:lnTo>
                  <a:lnTo>
                    <a:pt x="936777" y="58804"/>
                  </a:lnTo>
                  <a:close/>
                </a:path>
              </a:pathLst>
            </a:custGeom>
            <a:ln w="10470">
              <a:solidFill>
                <a:srgbClr val="81B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/>
          <p:nvPr/>
        </p:nvSpPr>
        <p:spPr>
          <a:xfrm>
            <a:off x="18597247" y="1233134"/>
            <a:ext cx="213995" cy="166370"/>
          </a:xfrm>
          <a:custGeom>
            <a:avLst/>
            <a:gdLst/>
            <a:ahLst/>
            <a:cxnLst/>
            <a:rect l="l" t="t" r="r" b="b"/>
            <a:pathLst>
              <a:path w="213994" h="166369">
                <a:moveTo>
                  <a:pt x="213448" y="0"/>
                </a:moveTo>
                <a:lnTo>
                  <a:pt x="0" y="0"/>
                </a:lnTo>
                <a:lnTo>
                  <a:pt x="0" y="166036"/>
                </a:lnTo>
                <a:lnTo>
                  <a:pt x="213448" y="166036"/>
                </a:lnTo>
                <a:lnTo>
                  <a:pt x="213448" y="0"/>
                </a:lnTo>
                <a:close/>
              </a:path>
            </a:pathLst>
          </a:custGeom>
          <a:ln w="10470">
            <a:solidFill>
              <a:srgbClr val="81BB2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162085" y="2680546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4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7771215" y="2865791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1</a:t>
            </a:r>
            <a:endParaRPr sz="4100">
              <a:latin typeface="Avenir LT 65 Medium"/>
              <a:cs typeface="Avenir LT 65 Medium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994938" y="2705906"/>
            <a:ext cx="6965315" cy="824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0899"/>
              </a:lnSpc>
              <a:spcBef>
                <a:spcPts val="95"/>
              </a:spcBef>
            </a:pPr>
            <a:r>
              <a:rPr dirty="0" sz="2600">
                <a:latin typeface="Avenir LT 45 Book"/>
                <a:cs typeface="Avenir LT 45 Book"/>
              </a:rPr>
              <a:t>Less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expensive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than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other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schools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(e.g.,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due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 spc="-25">
                <a:latin typeface="Avenir LT 45 Book"/>
                <a:cs typeface="Avenir LT 45 Book"/>
              </a:rPr>
              <a:t>to </a:t>
            </a:r>
            <a:r>
              <a:rPr dirty="0" sz="2600" spc="-10">
                <a:latin typeface="Tahoma"/>
                <a:cs typeface="Tahoma"/>
              </a:rPr>
              <a:t>in-</a:t>
            </a:r>
            <a:r>
              <a:rPr dirty="0" sz="2600">
                <a:latin typeface="Tahoma"/>
                <a:cs typeface="Tahoma"/>
              </a:rPr>
              <a:t>state</a:t>
            </a:r>
            <a:r>
              <a:rPr dirty="0" sz="2600" spc="-35">
                <a:latin typeface="Tahoma"/>
                <a:cs typeface="Tahoma"/>
              </a:rPr>
              <a:t> </a:t>
            </a:r>
            <a:r>
              <a:rPr dirty="0" sz="2600">
                <a:latin typeface="Tahoma"/>
                <a:cs typeface="Tahoma"/>
              </a:rPr>
              <a:t>tuition,</a:t>
            </a:r>
            <a:r>
              <a:rPr dirty="0" sz="2600" spc="-25">
                <a:latin typeface="Tahoma"/>
                <a:cs typeface="Tahoma"/>
              </a:rPr>
              <a:t> </a:t>
            </a:r>
            <a:r>
              <a:rPr dirty="0" sz="2600">
                <a:latin typeface="Tahoma"/>
                <a:cs typeface="Tahoma"/>
              </a:rPr>
              <a:t>financial</a:t>
            </a:r>
            <a:r>
              <a:rPr dirty="0" sz="2600" spc="-25">
                <a:latin typeface="Tahoma"/>
                <a:cs typeface="Tahoma"/>
              </a:rPr>
              <a:t> </a:t>
            </a:r>
            <a:r>
              <a:rPr dirty="0" sz="2600">
                <a:latin typeface="Tahoma"/>
                <a:cs typeface="Tahoma"/>
              </a:rPr>
              <a:t>aid,</a:t>
            </a:r>
            <a:r>
              <a:rPr dirty="0" sz="2600" spc="-20">
                <a:latin typeface="Tahoma"/>
                <a:cs typeface="Tahoma"/>
              </a:rPr>
              <a:t> </a:t>
            </a:r>
            <a:r>
              <a:rPr dirty="0" sz="2600" spc="-10">
                <a:latin typeface="Tahoma"/>
                <a:cs typeface="Tahoma"/>
              </a:rPr>
              <a:t>etc.)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8369363" y="294878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345135" y="199047"/>
                </a:moveTo>
                <a:lnTo>
                  <a:pt x="340233" y="173329"/>
                </a:lnTo>
                <a:lnTo>
                  <a:pt x="326669" y="151384"/>
                </a:lnTo>
                <a:lnTo>
                  <a:pt x="306171" y="134747"/>
                </a:lnTo>
                <a:lnTo>
                  <a:pt x="280479" y="124968"/>
                </a:lnTo>
                <a:lnTo>
                  <a:pt x="280479" y="102844"/>
                </a:lnTo>
                <a:lnTo>
                  <a:pt x="279006" y="95567"/>
                </a:lnTo>
                <a:lnTo>
                  <a:pt x="274993" y="89623"/>
                </a:lnTo>
                <a:lnTo>
                  <a:pt x="269049" y="85610"/>
                </a:lnTo>
                <a:lnTo>
                  <a:pt x="261772" y="84137"/>
                </a:lnTo>
                <a:lnTo>
                  <a:pt x="254495" y="85610"/>
                </a:lnTo>
                <a:lnTo>
                  <a:pt x="248551" y="89623"/>
                </a:lnTo>
                <a:lnTo>
                  <a:pt x="244551" y="95567"/>
                </a:lnTo>
                <a:lnTo>
                  <a:pt x="243078" y="102844"/>
                </a:lnTo>
                <a:lnTo>
                  <a:pt x="243078" y="124980"/>
                </a:lnTo>
                <a:lnTo>
                  <a:pt x="217385" y="134772"/>
                </a:lnTo>
                <a:lnTo>
                  <a:pt x="196888" y="151409"/>
                </a:lnTo>
                <a:lnTo>
                  <a:pt x="183324" y="173355"/>
                </a:lnTo>
                <a:lnTo>
                  <a:pt x="178422" y="199059"/>
                </a:lnTo>
                <a:lnTo>
                  <a:pt x="182041" y="223012"/>
                </a:lnTo>
                <a:lnTo>
                  <a:pt x="192430" y="243674"/>
                </a:lnTo>
                <a:lnTo>
                  <a:pt x="208851" y="260057"/>
                </a:lnTo>
                <a:lnTo>
                  <a:pt x="230581" y="271119"/>
                </a:lnTo>
                <a:lnTo>
                  <a:pt x="281152" y="287883"/>
                </a:lnTo>
                <a:lnTo>
                  <a:pt x="292531" y="293509"/>
                </a:lnTo>
                <a:lnTo>
                  <a:pt x="300863" y="301637"/>
                </a:lnTo>
                <a:lnTo>
                  <a:pt x="305993" y="312026"/>
                </a:lnTo>
                <a:lnTo>
                  <a:pt x="307733" y="324472"/>
                </a:lnTo>
                <a:lnTo>
                  <a:pt x="304114" y="339559"/>
                </a:lnTo>
                <a:lnTo>
                  <a:pt x="294259" y="351891"/>
                </a:lnTo>
                <a:lnTo>
                  <a:pt x="279654" y="360210"/>
                </a:lnTo>
                <a:lnTo>
                  <a:pt x="261772" y="363258"/>
                </a:lnTo>
                <a:lnTo>
                  <a:pt x="243903" y="360197"/>
                </a:lnTo>
                <a:lnTo>
                  <a:pt x="229298" y="351878"/>
                </a:lnTo>
                <a:lnTo>
                  <a:pt x="219443" y="339547"/>
                </a:lnTo>
                <a:lnTo>
                  <a:pt x="215823" y="324472"/>
                </a:lnTo>
                <a:lnTo>
                  <a:pt x="214350" y="317195"/>
                </a:lnTo>
                <a:lnTo>
                  <a:pt x="210337" y="311251"/>
                </a:lnTo>
                <a:lnTo>
                  <a:pt x="204393" y="307238"/>
                </a:lnTo>
                <a:lnTo>
                  <a:pt x="197116" y="305765"/>
                </a:lnTo>
                <a:lnTo>
                  <a:pt x="189839" y="307238"/>
                </a:lnTo>
                <a:lnTo>
                  <a:pt x="183896" y="311251"/>
                </a:lnTo>
                <a:lnTo>
                  <a:pt x="179882" y="317195"/>
                </a:lnTo>
                <a:lnTo>
                  <a:pt x="178422" y="324472"/>
                </a:lnTo>
                <a:lnTo>
                  <a:pt x="183324" y="350189"/>
                </a:lnTo>
                <a:lnTo>
                  <a:pt x="196888" y="372135"/>
                </a:lnTo>
                <a:lnTo>
                  <a:pt x="217385" y="388772"/>
                </a:lnTo>
                <a:lnTo>
                  <a:pt x="243078" y="398576"/>
                </a:lnTo>
                <a:lnTo>
                  <a:pt x="243078" y="420712"/>
                </a:lnTo>
                <a:lnTo>
                  <a:pt x="244551" y="427990"/>
                </a:lnTo>
                <a:lnTo>
                  <a:pt x="248551" y="433933"/>
                </a:lnTo>
                <a:lnTo>
                  <a:pt x="254495" y="437934"/>
                </a:lnTo>
                <a:lnTo>
                  <a:pt x="261772" y="439407"/>
                </a:lnTo>
                <a:lnTo>
                  <a:pt x="269049" y="437934"/>
                </a:lnTo>
                <a:lnTo>
                  <a:pt x="274993" y="433933"/>
                </a:lnTo>
                <a:lnTo>
                  <a:pt x="279006" y="427990"/>
                </a:lnTo>
                <a:lnTo>
                  <a:pt x="280479" y="420712"/>
                </a:lnTo>
                <a:lnTo>
                  <a:pt x="280479" y="398576"/>
                </a:lnTo>
                <a:lnTo>
                  <a:pt x="306171" y="388772"/>
                </a:lnTo>
                <a:lnTo>
                  <a:pt x="326669" y="372135"/>
                </a:lnTo>
                <a:lnTo>
                  <a:pt x="340233" y="350189"/>
                </a:lnTo>
                <a:lnTo>
                  <a:pt x="345135" y="324472"/>
                </a:lnTo>
                <a:lnTo>
                  <a:pt x="341515" y="300520"/>
                </a:lnTo>
                <a:lnTo>
                  <a:pt x="331127" y="279857"/>
                </a:lnTo>
                <a:lnTo>
                  <a:pt x="314706" y="263486"/>
                </a:lnTo>
                <a:lnTo>
                  <a:pt x="292963" y="252412"/>
                </a:lnTo>
                <a:lnTo>
                  <a:pt x="242404" y="235635"/>
                </a:lnTo>
                <a:lnTo>
                  <a:pt x="231013" y="230009"/>
                </a:lnTo>
                <a:lnTo>
                  <a:pt x="222681" y="221881"/>
                </a:lnTo>
                <a:lnTo>
                  <a:pt x="217563" y="211493"/>
                </a:lnTo>
                <a:lnTo>
                  <a:pt x="215823" y="199047"/>
                </a:lnTo>
                <a:lnTo>
                  <a:pt x="219443" y="183972"/>
                </a:lnTo>
                <a:lnTo>
                  <a:pt x="229298" y="171640"/>
                </a:lnTo>
                <a:lnTo>
                  <a:pt x="243903" y="163322"/>
                </a:lnTo>
                <a:lnTo>
                  <a:pt x="261772" y="160261"/>
                </a:lnTo>
                <a:lnTo>
                  <a:pt x="279654" y="163322"/>
                </a:lnTo>
                <a:lnTo>
                  <a:pt x="294259" y="171640"/>
                </a:lnTo>
                <a:lnTo>
                  <a:pt x="304114" y="183972"/>
                </a:lnTo>
                <a:lnTo>
                  <a:pt x="307733" y="199047"/>
                </a:lnTo>
                <a:lnTo>
                  <a:pt x="309206" y="206324"/>
                </a:lnTo>
                <a:lnTo>
                  <a:pt x="313207" y="212267"/>
                </a:lnTo>
                <a:lnTo>
                  <a:pt x="319151" y="216268"/>
                </a:lnTo>
                <a:lnTo>
                  <a:pt x="326440" y="217741"/>
                </a:lnTo>
                <a:lnTo>
                  <a:pt x="333717" y="216268"/>
                </a:lnTo>
                <a:lnTo>
                  <a:pt x="339661" y="212267"/>
                </a:lnTo>
                <a:lnTo>
                  <a:pt x="343662" y="206324"/>
                </a:lnTo>
                <a:lnTo>
                  <a:pt x="345135" y="199047"/>
                </a:lnTo>
                <a:close/>
              </a:path>
              <a:path w="523875" h="523875">
                <a:moveTo>
                  <a:pt x="523544" y="261772"/>
                </a:moveTo>
                <a:lnTo>
                  <a:pt x="519328" y="214731"/>
                </a:lnTo>
                <a:lnTo>
                  <a:pt x="507161" y="170446"/>
                </a:lnTo>
                <a:lnTo>
                  <a:pt x="487807" y="129667"/>
                </a:lnTo>
                <a:lnTo>
                  <a:pt x="486156" y="127342"/>
                </a:lnTo>
                <a:lnTo>
                  <a:pt x="486156" y="261772"/>
                </a:lnTo>
                <a:lnTo>
                  <a:pt x="481596" y="306933"/>
                </a:lnTo>
                <a:lnTo>
                  <a:pt x="468490" y="349034"/>
                </a:lnTo>
                <a:lnTo>
                  <a:pt x="447789" y="387146"/>
                </a:lnTo>
                <a:lnTo>
                  <a:pt x="420357" y="420357"/>
                </a:lnTo>
                <a:lnTo>
                  <a:pt x="387146" y="447789"/>
                </a:lnTo>
                <a:lnTo>
                  <a:pt x="349034" y="468490"/>
                </a:lnTo>
                <a:lnTo>
                  <a:pt x="306946" y="481584"/>
                </a:lnTo>
                <a:lnTo>
                  <a:pt x="261772" y="486156"/>
                </a:lnTo>
                <a:lnTo>
                  <a:pt x="216611" y="481584"/>
                </a:lnTo>
                <a:lnTo>
                  <a:pt x="174523" y="468490"/>
                </a:lnTo>
                <a:lnTo>
                  <a:pt x="136410" y="447789"/>
                </a:lnTo>
                <a:lnTo>
                  <a:pt x="103187" y="420357"/>
                </a:lnTo>
                <a:lnTo>
                  <a:pt x="75768" y="387146"/>
                </a:lnTo>
                <a:lnTo>
                  <a:pt x="55054" y="349034"/>
                </a:lnTo>
                <a:lnTo>
                  <a:pt x="41960" y="306933"/>
                </a:lnTo>
                <a:lnTo>
                  <a:pt x="37401" y="261772"/>
                </a:lnTo>
                <a:lnTo>
                  <a:pt x="41960" y="216611"/>
                </a:lnTo>
                <a:lnTo>
                  <a:pt x="55054" y="174523"/>
                </a:lnTo>
                <a:lnTo>
                  <a:pt x="75768" y="136410"/>
                </a:lnTo>
                <a:lnTo>
                  <a:pt x="103187" y="103187"/>
                </a:lnTo>
                <a:lnTo>
                  <a:pt x="136410" y="75768"/>
                </a:lnTo>
                <a:lnTo>
                  <a:pt x="174523" y="55054"/>
                </a:lnTo>
                <a:lnTo>
                  <a:pt x="216611" y="41960"/>
                </a:lnTo>
                <a:lnTo>
                  <a:pt x="261772" y="37388"/>
                </a:lnTo>
                <a:lnTo>
                  <a:pt x="306946" y="41960"/>
                </a:lnTo>
                <a:lnTo>
                  <a:pt x="349034" y="55054"/>
                </a:lnTo>
                <a:lnTo>
                  <a:pt x="387146" y="75768"/>
                </a:lnTo>
                <a:lnTo>
                  <a:pt x="420357" y="103187"/>
                </a:lnTo>
                <a:lnTo>
                  <a:pt x="447789" y="136410"/>
                </a:lnTo>
                <a:lnTo>
                  <a:pt x="468490" y="174523"/>
                </a:lnTo>
                <a:lnTo>
                  <a:pt x="481596" y="216611"/>
                </a:lnTo>
                <a:lnTo>
                  <a:pt x="486156" y="261772"/>
                </a:lnTo>
                <a:lnTo>
                  <a:pt x="486156" y="127342"/>
                </a:lnTo>
                <a:lnTo>
                  <a:pt x="461975" y="93129"/>
                </a:lnTo>
                <a:lnTo>
                  <a:pt x="430415" y="61582"/>
                </a:lnTo>
                <a:lnTo>
                  <a:pt x="396214" y="37388"/>
                </a:lnTo>
                <a:lnTo>
                  <a:pt x="353098" y="16383"/>
                </a:lnTo>
                <a:lnTo>
                  <a:pt x="308825" y="4216"/>
                </a:lnTo>
                <a:lnTo>
                  <a:pt x="261772" y="0"/>
                </a:lnTo>
                <a:lnTo>
                  <a:pt x="214731" y="4216"/>
                </a:lnTo>
                <a:lnTo>
                  <a:pt x="170446" y="16383"/>
                </a:lnTo>
                <a:lnTo>
                  <a:pt x="129667" y="35750"/>
                </a:lnTo>
                <a:lnTo>
                  <a:pt x="93129" y="61582"/>
                </a:lnTo>
                <a:lnTo>
                  <a:pt x="61582" y="93129"/>
                </a:lnTo>
                <a:lnTo>
                  <a:pt x="35750" y="129667"/>
                </a:lnTo>
                <a:lnTo>
                  <a:pt x="16383" y="170446"/>
                </a:lnTo>
                <a:lnTo>
                  <a:pt x="4229" y="214731"/>
                </a:lnTo>
                <a:lnTo>
                  <a:pt x="0" y="261772"/>
                </a:lnTo>
                <a:lnTo>
                  <a:pt x="4229" y="308825"/>
                </a:lnTo>
                <a:lnTo>
                  <a:pt x="16383" y="353098"/>
                </a:lnTo>
                <a:lnTo>
                  <a:pt x="35750" y="393877"/>
                </a:lnTo>
                <a:lnTo>
                  <a:pt x="61582" y="430415"/>
                </a:lnTo>
                <a:lnTo>
                  <a:pt x="93129" y="461975"/>
                </a:lnTo>
                <a:lnTo>
                  <a:pt x="129667" y="487807"/>
                </a:lnTo>
                <a:lnTo>
                  <a:pt x="170446" y="507161"/>
                </a:lnTo>
                <a:lnTo>
                  <a:pt x="214731" y="519328"/>
                </a:lnTo>
                <a:lnTo>
                  <a:pt x="261772" y="523544"/>
                </a:lnTo>
                <a:lnTo>
                  <a:pt x="308825" y="519328"/>
                </a:lnTo>
                <a:lnTo>
                  <a:pt x="353098" y="507161"/>
                </a:lnTo>
                <a:lnTo>
                  <a:pt x="393877" y="487807"/>
                </a:lnTo>
                <a:lnTo>
                  <a:pt x="430415" y="461975"/>
                </a:lnTo>
                <a:lnTo>
                  <a:pt x="461975" y="430415"/>
                </a:lnTo>
                <a:lnTo>
                  <a:pt x="487807" y="393877"/>
                </a:lnTo>
                <a:lnTo>
                  <a:pt x="507161" y="353098"/>
                </a:lnTo>
                <a:lnTo>
                  <a:pt x="519328" y="308825"/>
                </a:lnTo>
                <a:lnTo>
                  <a:pt x="523544" y="261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7757255" y="2730672"/>
            <a:ext cx="113538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All</a:t>
            </a:r>
            <a:r>
              <a:rPr dirty="0" sz="1200" spc="-2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994938" y="3982336"/>
            <a:ext cx="3877945" cy="4254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600">
                <a:latin typeface="Avenir LT 45 Book"/>
                <a:cs typeface="Avenir LT 45 Book"/>
              </a:rPr>
              <a:t>Proximity to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 spc="-10">
                <a:latin typeface="Avenir LT 45 Book"/>
                <a:cs typeface="Avenir LT 45 Book"/>
              </a:rPr>
              <a:t>family/friends</a:t>
            </a:r>
            <a:endParaRPr sz="2600">
              <a:latin typeface="Avenir LT 45 Book"/>
              <a:cs typeface="Avenir LT 45 Book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7162085" y="3728621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4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771215" y="3913867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2</a:t>
            </a:r>
            <a:endParaRPr sz="4100">
              <a:latin typeface="Avenir LT 65 Medium"/>
              <a:cs typeface="Avenir LT 65 Medium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8422177" y="3985493"/>
            <a:ext cx="418465" cy="567690"/>
            <a:chOff x="8422177" y="3985493"/>
            <a:chExt cx="418465" cy="567690"/>
          </a:xfrm>
        </p:grpSpPr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1572" y="3985493"/>
              <a:ext cx="259128" cy="126582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8422177" y="4102432"/>
              <a:ext cx="418465" cy="450850"/>
            </a:xfrm>
            <a:custGeom>
              <a:avLst/>
              <a:gdLst/>
              <a:ahLst/>
              <a:cxnLst/>
              <a:rect l="l" t="t" r="r" b="b"/>
              <a:pathLst>
                <a:path w="418465" h="450850">
                  <a:moveTo>
                    <a:pt x="85904" y="169980"/>
                  </a:moveTo>
                  <a:lnTo>
                    <a:pt x="67821" y="169980"/>
                  </a:lnTo>
                  <a:lnTo>
                    <a:pt x="67857" y="405240"/>
                  </a:lnTo>
                  <a:lnTo>
                    <a:pt x="71388" y="422647"/>
                  </a:lnTo>
                  <a:lnTo>
                    <a:pt x="81077" y="437010"/>
                  </a:lnTo>
                  <a:lnTo>
                    <a:pt x="95439" y="446702"/>
                  </a:lnTo>
                  <a:lnTo>
                    <a:pt x="113024" y="450275"/>
                  </a:lnTo>
                  <a:lnTo>
                    <a:pt x="172153" y="450275"/>
                  </a:lnTo>
                  <a:lnTo>
                    <a:pt x="182608" y="449050"/>
                  </a:lnTo>
                  <a:lnTo>
                    <a:pt x="192376" y="445502"/>
                  </a:lnTo>
                  <a:lnTo>
                    <a:pt x="201074" y="439819"/>
                  </a:lnTo>
                  <a:lnTo>
                    <a:pt x="208150" y="432370"/>
                  </a:lnTo>
                  <a:lnTo>
                    <a:pt x="113024" y="432370"/>
                  </a:lnTo>
                  <a:lnTo>
                    <a:pt x="102465" y="430238"/>
                  </a:lnTo>
                  <a:lnTo>
                    <a:pt x="93845" y="424424"/>
                  </a:lnTo>
                  <a:lnTo>
                    <a:pt x="88034" y="415800"/>
                  </a:lnTo>
                  <a:lnTo>
                    <a:pt x="85904" y="405240"/>
                  </a:lnTo>
                  <a:lnTo>
                    <a:pt x="85904" y="169980"/>
                  </a:lnTo>
                  <a:close/>
                </a:path>
                <a:path w="418465" h="450850">
                  <a:moveTo>
                    <a:pt x="243604" y="432192"/>
                  </a:moveTo>
                  <a:lnTo>
                    <a:pt x="208319" y="432192"/>
                  </a:lnTo>
                  <a:lnTo>
                    <a:pt x="215569" y="439819"/>
                  </a:lnTo>
                  <a:lnTo>
                    <a:pt x="224266" y="445502"/>
                  </a:lnTo>
                  <a:lnTo>
                    <a:pt x="234031" y="449050"/>
                  </a:lnTo>
                  <a:lnTo>
                    <a:pt x="244486" y="450275"/>
                  </a:lnTo>
                  <a:lnTo>
                    <a:pt x="304767" y="450275"/>
                  </a:lnTo>
                  <a:lnTo>
                    <a:pt x="322352" y="446702"/>
                  </a:lnTo>
                  <a:lnTo>
                    <a:pt x="336713" y="437010"/>
                  </a:lnTo>
                  <a:lnTo>
                    <a:pt x="339843" y="432370"/>
                  </a:lnTo>
                  <a:lnTo>
                    <a:pt x="244486" y="432370"/>
                  </a:lnTo>
                  <a:lnTo>
                    <a:pt x="243604" y="432192"/>
                  </a:lnTo>
                  <a:close/>
                </a:path>
                <a:path w="418465" h="450850">
                  <a:moveTo>
                    <a:pt x="147609" y="255328"/>
                  </a:moveTo>
                  <a:lnTo>
                    <a:pt x="137630" y="255328"/>
                  </a:lnTo>
                  <a:lnTo>
                    <a:pt x="133578" y="259381"/>
                  </a:lnTo>
                  <a:lnTo>
                    <a:pt x="133578" y="432370"/>
                  </a:lnTo>
                  <a:lnTo>
                    <a:pt x="151661" y="432370"/>
                  </a:lnTo>
                  <a:lnTo>
                    <a:pt x="151661" y="259381"/>
                  </a:lnTo>
                  <a:lnTo>
                    <a:pt x="147609" y="255328"/>
                  </a:lnTo>
                  <a:close/>
                </a:path>
                <a:path w="418465" h="450850">
                  <a:moveTo>
                    <a:pt x="390732" y="16016"/>
                  </a:moveTo>
                  <a:lnTo>
                    <a:pt x="366911" y="16016"/>
                  </a:lnTo>
                  <a:lnTo>
                    <a:pt x="375330" y="19911"/>
                  </a:lnTo>
                  <a:lnTo>
                    <a:pt x="380911" y="35094"/>
                  </a:lnTo>
                  <a:lnTo>
                    <a:pt x="377016" y="43513"/>
                  </a:lnTo>
                  <a:lnTo>
                    <a:pt x="368995" y="46455"/>
                  </a:lnTo>
                  <a:lnTo>
                    <a:pt x="368555" y="46602"/>
                  </a:lnTo>
                  <a:lnTo>
                    <a:pt x="368115" y="46717"/>
                  </a:lnTo>
                  <a:lnTo>
                    <a:pt x="291929" y="69857"/>
                  </a:lnTo>
                  <a:lnTo>
                    <a:pt x="203325" y="69857"/>
                  </a:lnTo>
                  <a:lnTo>
                    <a:pt x="199283" y="73910"/>
                  </a:lnTo>
                  <a:lnTo>
                    <a:pt x="199283" y="405240"/>
                  </a:lnTo>
                  <a:lnTo>
                    <a:pt x="197151" y="415800"/>
                  </a:lnTo>
                  <a:lnTo>
                    <a:pt x="191337" y="424424"/>
                  </a:lnTo>
                  <a:lnTo>
                    <a:pt x="182713" y="430238"/>
                  </a:lnTo>
                  <a:lnTo>
                    <a:pt x="172153" y="432370"/>
                  </a:lnTo>
                  <a:lnTo>
                    <a:pt x="208150" y="432370"/>
                  </a:lnTo>
                  <a:lnTo>
                    <a:pt x="208319" y="432192"/>
                  </a:lnTo>
                  <a:lnTo>
                    <a:pt x="243604" y="432192"/>
                  </a:lnTo>
                  <a:lnTo>
                    <a:pt x="233931" y="430238"/>
                  </a:lnTo>
                  <a:lnTo>
                    <a:pt x="225311" y="424424"/>
                  </a:lnTo>
                  <a:lnTo>
                    <a:pt x="219498" y="415800"/>
                  </a:lnTo>
                  <a:lnTo>
                    <a:pt x="217366" y="405240"/>
                  </a:lnTo>
                  <a:lnTo>
                    <a:pt x="217366" y="87941"/>
                  </a:lnTo>
                  <a:lnTo>
                    <a:pt x="294356" y="87941"/>
                  </a:lnTo>
                  <a:lnTo>
                    <a:pt x="295165" y="87836"/>
                  </a:lnTo>
                  <a:lnTo>
                    <a:pt x="367330" y="65879"/>
                  </a:lnTo>
                  <a:lnTo>
                    <a:pt x="385546" y="65879"/>
                  </a:lnTo>
                  <a:lnTo>
                    <a:pt x="383790" y="58224"/>
                  </a:lnTo>
                  <a:lnTo>
                    <a:pt x="392102" y="48230"/>
                  </a:lnTo>
                  <a:lnTo>
                    <a:pt x="395806" y="36243"/>
                  </a:lnTo>
                  <a:lnTo>
                    <a:pt x="394743" y="23742"/>
                  </a:lnTo>
                  <a:lnTo>
                    <a:pt x="390732" y="16016"/>
                  </a:lnTo>
                  <a:close/>
                </a:path>
                <a:path w="418465" h="450850">
                  <a:moveTo>
                    <a:pt x="280223" y="255328"/>
                  </a:moveTo>
                  <a:lnTo>
                    <a:pt x="270234" y="255328"/>
                  </a:lnTo>
                  <a:lnTo>
                    <a:pt x="266192" y="259381"/>
                  </a:lnTo>
                  <a:lnTo>
                    <a:pt x="266192" y="432370"/>
                  </a:lnTo>
                  <a:lnTo>
                    <a:pt x="284275" y="432370"/>
                  </a:lnTo>
                  <a:lnTo>
                    <a:pt x="284275" y="259381"/>
                  </a:lnTo>
                  <a:lnTo>
                    <a:pt x="280223" y="255328"/>
                  </a:lnTo>
                  <a:close/>
                </a:path>
                <a:path w="418465" h="450850">
                  <a:moveTo>
                    <a:pt x="343530" y="89469"/>
                  </a:moveTo>
                  <a:lnTo>
                    <a:pt x="334692" y="92003"/>
                  </a:lnTo>
                  <a:lnTo>
                    <a:pt x="331980" y="95794"/>
                  </a:lnTo>
                  <a:lnTo>
                    <a:pt x="332139" y="98977"/>
                  </a:lnTo>
                  <a:lnTo>
                    <a:pt x="332190" y="405240"/>
                  </a:lnTo>
                  <a:lnTo>
                    <a:pt x="330058" y="415800"/>
                  </a:lnTo>
                  <a:lnTo>
                    <a:pt x="324245" y="424424"/>
                  </a:lnTo>
                  <a:lnTo>
                    <a:pt x="315625" y="430238"/>
                  </a:lnTo>
                  <a:lnTo>
                    <a:pt x="305070" y="432370"/>
                  </a:lnTo>
                  <a:lnTo>
                    <a:pt x="339843" y="432370"/>
                  </a:lnTo>
                  <a:lnTo>
                    <a:pt x="346402" y="422647"/>
                  </a:lnTo>
                  <a:lnTo>
                    <a:pt x="349933" y="405240"/>
                  </a:lnTo>
                  <a:lnTo>
                    <a:pt x="349969" y="170828"/>
                  </a:lnTo>
                  <a:lnTo>
                    <a:pt x="368757" y="170828"/>
                  </a:lnTo>
                  <a:lnTo>
                    <a:pt x="349917" y="97040"/>
                  </a:lnTo>
                  <a:lnTo>
                    <a:pt x="348535" y="92244"/>
                  </a:lnTo>
                  <a:lnTo>
                    <a:pt x="343530" y="89469"/>
                  </a:lnTo>
                  <a:close/>
                </a:path>
                <a:path w="418465" h="450850">
                  <a:moveTo>
                    <a:pt x="363356" y="0"/>
                  </a:moveTo>
                  <a:lnTo>
                    <a:pt x="353655" y="1441"/>
                  </a:lnTo>
                  <a:lnTo>
                    <a:pt x="291866" y="21639"/>
                  </a:lnTo>
                  <a:lnTo>
                    <a:pt x="79632" y="21639"/>
                  </a:lnTo>
                  <a:lnTo>
                    <a:pt x="41553" y="42395"/>
                  </a:lnTo>
                  <a:lnTo>
                    <a:pt x="242" y="206084"/>
                  </a:lnTo>
                  <a:lnTo>
                    <a:pt x="0" y="217332"/>
                  </a:lnTo>
                  <a:lnTo>
                    <a:pt x="3950" y="227451"/>
                  </a:lnTo>
                  <a:lnTo>
                    <a:pt x="11405" y="235349"/>
                  </a:lnTo>
                  <a:lnTo>
                    <a:pt x="21676" y="239936"/>
                  </a:lnTo>
                  <a:lnTo>
                    <a:pt x="32652" y="240228"/>
                  </a:lnTo>
                  <a:lnTo>
                    <a:pt x="42595" y="236509"/>
                  </a:lnTo>
                  <a:lnTo>
                    <a:pt x="50479" y="229402"/>
                  </a:lnTo>
                  <a:lnTo>
                    <a:pt x="53318" y="223560"/>
                  </a:lnTo>
                  <a:lnTo>
                    <a:pt x="30534" y="223560"/>
                  </a:lnTo>
                  <a:lnTo>
                    <a:pt x="19906" y="220554"/>
                  </a:lnTo>
                  <a:lnTo>
                    <a:pt x="16744" y="215329"/>
                  </a:lnTo>
                  <a:lnTo>
                    <a:pt x="17843" y="210063"/>
                  </a:lnTo>
                  <a:lnTo>
                    <a:pt x="53224" y="60633"/>
                  </a:lnTo>
                  <a:lnTo>
                    <a:pt x="56791" y="52199"/>
                  </a:lnTo>
                  <a:lnTo>
                    <a:pt x="62784" y="45595"/>
                  </a:lnTo>
                  <a:lnTo>
                    <a:pt x="70600" y="41298"/>
                  </a:lnTo>
                  <a:lnTo>
                    <a:pt x="79632" y="39785"/>
                  </a:lnTo>
                  <a:lnTo>
                    <a:pt x="294317" y="39785"/>
                  </a:lnTo>
                  <a:lnTo>
                    <a:pt x="295249" y="39639"/>
                  </a:lnTo>
                  <a:lnTo>
                    <a:pt x="359320" y="18801"/>
                  </a:lnTo>
                  <a:lnTo>
                    <a:pt x="366911" y="16016"/>
                  </a:lnTo>
                  <a:lnTo>
                    <a:pt x="390732" y="16016"/>
                  </a:lnTo>
                  <a:lnTo>
                    <a:pt x="388754" y="12205"/>
                  </a:lnTo>
                  <a:lnTo>
                    <a:pt x="381526" y="5571"/>
                  </a:lnTo>
                  <a:lnTo>
                    <a:pt x="372853" y="1439"/>
                  </a:lnTo>
                  <a:lnTo>
                    <a:pt x="363356" y="0"/>
                  </a:lnTo>
                  <a:close/>
                </a:path>
                <a:path w="418465" h="450850">
                  <a:moveTo>
                    <a:pt x="368757" y="170828"/>
                  </a:moveTo>
                  <a:lnTo>
                    <a:pt x="349969" y="170828"/>
                  </a:lnTo>
                  <a:lnTo>
                    <a:pt x="362513" y="219528"/>
                  </a:lnTo>
                  <a:lnTo>
                    <a:pt x="367627" y="229602"/>
                  </a:lnTo>
                  <a:lnTo>
                    <a:pt x="375918" y="236687"/>
                  </a:lnTo>
                  <a:lnTo>
                    <a:pt x="386260" y="240149"/>
                  </a:lnTo>
                  <a:lnTo>
                    <a:pt x="397528" y="239350"/>
                  </a:lnTo>
                  <a:lnTo>
                    <a:pt x="407214" y="234533"/>
                  </a:lnTo>
                  <a:lnTo>
                    <a:pt x="414216" y="226745"/>
                  </a:lnTo>
                  <a:lnTo>
                    <a:pt x="415233" y="224073"/>
                  </a:lnTo>
                  <a:lnTo>
                    <a:pt x="388010" y="224073"/>
                  </a:lnTo>
                  <a:lnTo>
                    <a:pt x="381843" y="219089"/>
                  </a:lnTo>
                  <a:lnTo>
                    <a:pt x="380618" y="217193"/>
                  </a:lnTo>
                  <a:lnTo>
                    <a:pt x="380020" y="214942"/>
                  </a:lnTo>
                  <a:lnTo>
                    <a:pt x="368757" y="170828"/>
                  </a:lnTo>
                  <a:close/>
                </a:path>
                <a:path w="418465" h="450850">
                  <a:moveTo>
                    <a:pt x="385546" y="65879"/>
                  </a:moveTo>
                  <a:lnTo>
                    <a:pt x="367330" y="65879"/>
                  </a:lnTo>
                  <a:lnTo>
                    <a:pt x="400125" y="210125"/>
                  </a:lnTo>
                  <a:lnTo>
                    <a:pt x="400847" y="213204"/>
                  </a:lnTo>
                  <a:lnTo>
                    <a:pt x="400114" y="216450"/>
                  </a:lnTo>
                  <a:lnTo>
                    <a:pt x="394533" y="223382"/>
                  </a:lnTo>
                  <a:lnTo>
                    <a:pt x="388010" y="224073"/>
                  </a:lnTo>
                  <a:lnTo>
                    <a:pt x="415233" y="224073"/>
                  </a:lnTo>
                  <a:lnTo>
                    <a:pt x="417850" y="217193"/>
                  </a:lnTo>
                  <a:lnTo>
                    <a:pt x="417726" y="206147"/>
                  </a:lnTo>
                  <a:lnTo>
                    <a:pt x="385546" y="65879"/>
                  </a:lnTo>
                  <a:close/>
                </a:path>
                <a:path w="418465" h="450850">
                  <a:moveTo>
                    <a:pt x="73559" y="88485"/>
                  </a:moveTo>
                  <a:lnTo>
                    <a:pt x="69475" y="91197"/>
                  </a:lnTo>
                  <a:lnTo>
                    <a:pt x="68144" y="95794"/>
                  </a:lnTo>
                  <a:lnTo>
                    <a:pt x="37629" y="215329"/>
                  </a:lnTo>
                  <a:lnTo>
                    <a:pt x="36199" y="220397"/>
                  </a:lnTo>
                  <a:lnTo>
                    <a:pt x="30534" y="223560"/>
                  </a:lnTo>
                  <a:lnTo>
                    <a:pt x="53318" y="223560"/>
                  </a:lnTo>
                  <a:lnTo>
                    <a:pt x="55277" y="219528"/>
                  </a:lnTo>
                  <a:lnTo>
                    <a:pt x="67821" y="169980"/>
                  </a:lnTo>
                  <a:lnTo>
                    <a:pt x="85904" y="169980"/>
                  </a:lnTo>
                  <a:lnTo>
                    <a:pt x="85904" y="98977"/>
                  </a:lnTo>
                  <a:lnTo>
                    <a:pt x="86459" y="94014"/>
                  </a:lnTo>
                  <a:lnTo>
                    <a:pt x="82889" y="89532"/>
                  </a:lnTo>
                  <a:lnTo>
                    <a:pt x="73559" y="884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7746785" y="3778748"/>
            <a:ext cx="113538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All</a:t>
            </a:r>
            <a:r>
              <a:rPr dirty="0" sz="1200" spc="-2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994938" y="5030412"/>
            <a:ext cx="3115310" cy="4254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600">
                <a:latin typeface="Avenir LT 45 Book"/>
                <a:cs typeface="Avenir LT 45 Book"/>
              </a:rPr>
              <a:t>Academic</a:t>
            </a:r>
            <a:r>
              <a:rPr dirty="0" sz="2600" spc="5">
                <a:latin typeface="Avenir LT 45 Book"/>
                <a:cs typeface="Avenir LT 45 Book"/>
              </a:rPr>
              <a:t> </a:t>
            </a:r>
            <a:r>
              <a:rPr dirty="0" sz="2600" spc="-10">
                <a:latin typeface="Avenir LT 45 Book"/>
                <a:cs typeface="Avenir LT 45 Book"/>
              </a:rPr>
              <a:t>reputation</a:t>
            </a:r>
            <a:endParaRPr sz="2600">
              <a:latin typeface="Avenir LT 45 Book"/>
              <a:cs typeface="Avenir LT 45 Book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7162085" y="4776699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4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7771215" y="4961944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3</a:t>
            </a:r>
            <a:endParaRPr sz="4100">
              <a:latin typeface="Avenir LT 65 Medium"/>
              <a:cs typeface="Avenir LT 65 Medium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8212315" y="5050561"/>
            <a:ext cx="838200" cy="514350"/>
            <a:chOff x="8212315" y="5050561"/>
            <a:chExt cx="838200" cy="514350"/>
          </a:xfrm>
        </p:grpSpPr>
        <p:sp>
          <p:nvSpPr>
            <p:cNvPr id="31" name="object 31" descr=""/>
            <p:cNvSpPr/>
            <p:nvPr/>
          </p:nvSpPr>
          <p:spPr>
            <a:xfrm>
              <a:off x="8217550" y="5055796"/>
              <a:ext cx="827405" cy="503555"/>
            </a:xfrm>
            <a:custGeom>
              <a:avLst/>
              <a:gdLst/>
              <a:ahLst/>
              <a:cxnLst/>
              <a:rect l="l" t="t" r="r" b="b"/>
              <a:pathLst>
                <a:path w="827404" h="503554">
                  <a:moveTo>
                    <a:pt x="490281" y="37412"/>
                  </a:moveTo>
                  <a:lnTo>
                    <a:pt x="390623" y="37412"/>
                  </a:lnTo>
                  <a:lnTo>
                    <a:pt x="745439" y="174151"/>
                  </a:lnTo>
                  <a:lnTo>
                    <a:pt x="745439" y="380239"/>
                  </a:lnTo>
                  <a:lnTo>
                    <a:pt x="727250" y="388969"/>
                  </a:lnTo>
                  <a:lnTo>
                    <a:pt x="712838" y="402722"/>
                  </a:lnTo>
                  <a:lnTo>
                    <a:pt x="703350" y="420324"/>
                  </a:lnTo>
                  <a:lnTo>
                    <a:pt x="699933" y="440604"/>
                  </a:lnTo>
                  <a:lnTo>
                    <a:pt x="704947" y="464968"/>
                  </a:lnTo>
                  <a:lnTo>
                    <a:pt x="718596" y="484970"/>
                  </a:lnTo>
                  <a:lnTo>
                    <a:pt x="738784" y="498512"/>
                  </a:lnTo>
                  <a:lnTo>
                    <a:pt x="763418" y="503492"/>
                  </a:lnTo>
                  <a:lnTo>
                    <a:pt x="788102" y="498512"/>
                  </a:lnTo>
                  <a:lnTo>
                    <a:pt x="808390" y="484970"/>
                  </a:lnTo>
                  <a:lnTo>
                    <a:pt x="820164" y="467839"/>
                  </a:lnTo>
                  <a:lnTo>
                    <a:pt x="763418" y="467839"/>
                  </a:lnTo>
                  <a:lnTo>
                    <a:pt x="752649" y="465714"/>
                  </a:lnTo>
                  <a:lnTo>
                    <a:pt x="743905" y="459903"/>
                  </a:lnTo>
                  <a:lnTo>
                    <a:pt x="738035" y="451251"/>
                  </a:lnTo>
                  <a:lnTo>
                    <a:pt x="735890" y="440604"/>
                  </a:lnTo>
                  <a:lnTo>
                    <a:pt x="738035" y="429956"/>
                  </a:lnTo>
                  <a:lnTo>
                    <a:pt x="743905" y="421305"/>
                  </a:lnTo>
                  <a:lnTo>
                    <a:pt x="752649" y="415494"/>
                  </a:lnTo>
                  <a:lnTo>
                    <a:pt x="763418" y="413369"/>
                  </a:lnTo>
                  <a:lnTo>
                    <a:pt x="819958" y="413369"/>
                  </a:lnTo>
                  <a:lnTo>
                    <a:pt x="814157" y="402710"/>
                  </a:lnTo>
                  <a:lnTo>
                    <a:pt x="799649" y="388961"/>
                  </a:lnTo>
                  <a:lnTo>
                    <a:pt x="781406" y="380239"/>
                  </a:lnTo>
                  <a:lnTo>
                    <a:pt x="781438" y="154623"/>
                  </a:lnTo>
                  <a:lnTo>
                    <a:pt x="776852" y="147911"/>
                  </a:lnTo>
                  <a:lnTo>
                    <a:pt x="490281" y="37412"/>
                  </a:lnTo>
                  <a:close/>
                </a:path>
                <a:path w="827404" h="503554">
                  <a:moveTo>
                    <a:pt x="391324" y="0"/>
                  </a:moveTo>
                  <a:lnTo>
                    <a:pt x="388371" y="356"/>
                  </a:lnTo>
                  <a:lnTo>
                    <a:pt x="386926" y="554"/>
                  </a:lnTo>
                  <a:lnTo>
                    <a:pt x="385513" y="931"/>
                  </a:lnTo>
                  <a:lnTo>
                    <a:pt x="384162" y="1476"/>
                  </a:lnTo>
                  <a:lnTo>
                    <a:pt x="11357" y="145231"/>
                  </a:lnTo>
                  <a:lnTo>
                    <a:pt x="5369" y="149125"/>
                  </a:lnTo>
                  <a:lnTo>
                    <a:pt x="1476" y="154810"/>
                  </a:lnTo>
                  <a:lnTo>
                    <a:pt x="0" y="161538"/>
                  </a:lnTo>
                  <a:lnTo>
                    <a:pt x="1263" y="168560"/>
                  </a:lnTo>
                  <a:lnTo>
                    <a:pt x="3095" y="173167"/>
                  </a:lnTo>
                  <a:lnTo>
                    <a:pt x="6739" y="176821"/>
                  </a:lnTo>
                  <a:lnTo>
                    <a:pt x="145363" y="230307"/>
                  </a:lnTo>
                  <a:lnTo>
                    <a:pt x="145353" y="379873"/>
                  </a:lnTo>
                  <a:lnTo>
                    <a:pt x="149667" y="386396"/>
                  </a:lnTo>
                  <a:lnTo>
                    <a:pt x="155717" y="388969"/>
                  </a:lnTo>
                  <a:lnTo>
                    <a:pt x="388089" y="486027"/>
                  </a:lnTo>
                  <a:lnTo>
                    <a:pt x="393157" y="486027"/>
                  </a:lnTo>
                  <a:lnTo>
                    <a:pt x="483705" y="448185"/>
                  </a:lnTo>
                  <a:lnTo>
                    <a:pt x="390623" y="448185"/>
                  </a:lnTo>
                  <a:lnTo>
                    <a:pt x="181320" y="360303"/>
                  </a:lnTo>
                  <a:lnTo>
                    <a:pt x="181320" y="244065"/>
                  </a:lnTo>
                  <a:lnTo>
                    <a:pt x="280500" y="244065"/>
                  </a:lnTo>
                  <a:lnTo>
                    <a:pt x="67543" y="162078"/>
                  </a:lnTo>
                  <a:lnTo>
                    <a:pt x="390623" y="37412"/>
                  </a:lnTo>
                  <a:lnTo>
                    <a:pt x="490281" y="37412"/>
                  </a:lnTo>
                  <a:lnTo>
                    <a:pt x="394319" y="387"/>
                  </a:lnTo>
                  <a:lnTo>
                    <a:pt x="391324" y="0"/>
                  </a:lnTo>
                  <a:close/>
                </a:path>
                <a:path w="827404" h="503554">
                  <a:moveTo>
                    <a:pt x="819958" y="413369"/>
                  </a:moveTo>
                  <a:lnTo>
                    <a:pt x="763418" y="413369"/>
                  </a:lnTo>
                  <a:lnTo>
                    <a:pt x="774192" y="415494"/>
                  </a:lnTo>
                  <a:lnTo>
                    <a:pt x="782939" y="421305"/>
                  </a:lnTo>
                  <a:lnTo>
                    <a:pt x="788810" y="429956"/>
                  </a:lnTo>
                  <a:lnTo>
                    <a:pt x="790956" y="440604"/>
                  </a:lnTo>
                  <a:lnTo>
                    <a:pt x="788810" y="451251"/>
                  </a:lnTo>
                  <a:lnTo>
                    <a:pt x="782939" y="459903"/>
                  </a:lnTo>
                  <a:lnTo>
                    <a:pt x="774192" y="465714"/>
                  </a:lnTo>
                  <a:lnTo>
                    <a:pt x="763418" y="467839"/>
                  </a:lnTo>
                  <a:lnTo>
                    <a:pt x="820164" y="467839"/>
                  </a:lnTo>
                  <a:lnTo>
                    <a:pt x="822137" y="464968"/>
                  </a:lnTo>
                  <a:lnTo>
                    <a:pt x="827196" y="440604"/>
                  </a:lnTo>
                  <a:lnTo>
                    <a:pt x="823737" y="420314"/>
                  </a:lnTo>
                  <a:lnTo>
                    <a:pt x="819958" y="413369"/>
                  </a:lnTo>
                  <a:close/>
                </a:path>
                <a:path w="827404" h="503554">
                  <a:moveTo>
                    <a:pt x="635872" y="244348"/>
                  </a:moveTo>
                  <a:lnTo>
                    <a:pt x="599915" y="244348"/>
                  </a:lnTo>
                  <a:lnTo>
                    <a:pt x="599915" y="360585"/>
                  </a:lnTo>
                  <a:lnTo>
                    <a:pt x="390623" y="448185"/>
                  </a:lnTo>
                  <a:lnTo>
                    <a:pt x="483705" y="448185"/>
                  </a:lnTo>
                  <a:lnTo>
                    <a:pt x="625535" y="388961"/>
                  </a:lnTo>
                  <a:lnTo>
                    <a:pt x="631568" y="386396"/>
                  </a:lnTo>
                  <a:lnTo>
                    <a:pt x="635882" y="379873"/>
                  </a:lnTo>
                  <a:lnTo>
                    <a:pt x="635872" y="244348"/>
                  </a:lnTo>
                  <a:close/>
                </a:path>
                <a:path w="827404" h="503554">
                  <a:moveTo>
                    <a:pt x="280500" y="244065"/>
                  </a:moveTo>
                  <a:lnTo>
                    <a:pt x="181320" y="244065"/>
                  </a:lnTo>
                  <a:lnTo>
                    <a:pt x="388319" y="324000"/>
                  </a:lnTo>
                  <a:lnTo>
                    <a:pt x="392926" y="324000"/>
                  </a:lnTo>
                  <a:lnTo>
                    <a:pt x="490475" y="286462"/>
                  </a:lnTo>
                  <a:lnTo>
                    <a:pt x="390623" y="286462"/>
                  </a:lnTo>
                  <a:lnTo>
                    <a:pt x="280500" y="244065"/>
                  </a:lnTo>
                  <a:close/>
                </a:path>
                <a:path w="827404" h="503554">
                  <a:moveTo>
                    <a:pt x="688174" y="173242"/>
                  </a:moveTo>
                  <a:lnTo>
                    <a:pt x="681106" y="174434"/>
                  </a:lnTo>
                  <a:lnTo>
                    <a:pt x="390623" y="286462"/>
                  </a:lnTo>
                  <a:lnTo>
                    <a:pt x="490475" y="286462"/>
                  </a:lnTo>
                  <a:lnTo>
                    <a:pt x="599915" y="244348"/>
                  </a:lnTo>
                  <a:lnTo>
                    <a:pt x="635872" y="244348"/>
                  </a:lnTo>
                  <a:lnTo>
                    <a:pt x="635872" y="230589"/>
                  </a:lnTo>
                  <a:lnTo>
                    <a:pt x="694027" y="208129"/>
                  </a:lnTo>
                  <a:lnTo>
                    <a:pt x="700081" y="204290"/>
                  </a:lnTo>
                  <a:lnTo>
                    <a:pt x="704055" y="198627"/>
                  </a:lnTo>
                  <a:lnTo>
                    <a:pt x="705615" y="191888"/>
                  </a:lnTo>
                  <a:lnTo>
                    <a:pt x="704425" y="184821"/>
                  </a:lnTo>
                  <a:lnTo>
                    <a:pt x="700584" y="178769"/>
                  </a:lnTo>
                  <a:lnTo>
                    <a:pt x="694917" y="174798"/>
                  </a:lnTo>
                  <a:lnTo>
                    <a:pt x="688174" y="173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8217550" y="5055796"/>
              <a:ext cx="827405" cy="503555"/>
            </a:xfrm>
            <a:custGeom>
              <a:avLst/>
              <a:gdLst/>
              <a:ahLst/>
              <a:cxnLst/>
              <a:rect l="l" t="t" r="r" b="b"/>
              <a:pathLst>
                <a:path w="827404" h="503554">
                  <a:moveTo>
                    <a:pt x="388371" y="356"/>
                  </a:moveTo>
                  <a:lnTo>
                    <a:pt x="386926" y="554"/>
                  </a:lnTo>
                  <a:lnTo>
                    <a:pt x="385513" y="931"/>
                  </a:lnTo>
                  <a:lnTo>
                    <a:pt x="384162" y="1476"/>
                  </a:lnTo>
                  <a:lnTo>
                    <a:pt x="11357" y="145231"/>
                  </a:lnTo>
                  <a:lnTo>
                    <a:pt x="5369" y="149125"/>
                  </a:lnTo>
                  <a:lnTo>
                    <a:pt x="1476" y="154810"/>
                  </a:lnTo>
                  <a:lnTo>
                    <a:pt x="0" y="161538"/>
                  </a:lnTo>
                  <a:lnTo>
                    <a:pt x="1263" y="168560"/>
                  </a:lnTo>
                  <a:lnTo>
                    <a:pt x="3095" y="173167"/>
                  </a:lnTo>
                  <a:lnTo>
                    <a:pt x="6739" y="176821"/>
                  </a:lnTo>
                  <a:lnTo>
                    <a:pt x="11357" y="178643"/>
                  </a:lnTo>
                  <a:lnTo>
                    <a:pt x="145363" y="230307"/>
                  </a:lnTo>
                  <a:lnTo>
                    <a:pt x="145363" y="372658"/>
                  </a:lnTo>
                  <a:lnTo>
                    <a:pt x="145353" y="379873"/>
                  </a:lnTo>
                  <a:lnTo>
                    <a:pt x="149667" y="386396"/>
                  </a:lnTo>
                  <a:lnTo>
                    <a:pt x="156316" y="389223"/>
                  </a:lnTo>
                  <a:lnTo>
                    <a:pt x="383597" y="484121"/>
                  </a:lnTo>
                  <a:lnTo>
                    <a:pt x="388089" y="486027"/>
                  </a:lnTo>
                  <a:lnTo>
                    <a:pt x="393157" y="486027"/>
                  </a:lnTo>
                  <a:lnTo>
                    <a:pt x="397638" y="484121"/>
                  </a:lnTo>
                  <a:lnTo>
                    <a:pt x="624919" y="389223"/>
                  </a:lnTo>
                  <a:lnTo>
                    <a:pt x="631568" y="386396"/>
                  </a:lnTo>
                  <a:lnTo>
                    <a:pt x="635882" y="379873"/>
                  </a:lnTo>
                  <a:lnTo>
                    <a:pt x="635872" y="372658"/>
                  </a:lnTo>
                  <a:lnTo>
                    <a:pt x="635872" y="230589"/>
                  </a:lnTo>
                  <a:lnTo>
                    <a:pt x="694027" y="208129"/>
                  </a:lnTo>
                  <a:lnTo>
                    <a:pt x="700081" y="204290"/>
                  </a:lnTo>
                  <a:lnTo>
                    <a:pt x="704055" y="198627"/>
                  </a:lnTo>
                  <a:lnTo>
                    <a:pt x="705615" y="191888"/>
                  </a:lnTo>
                  <a:lnTo>
                    <a:pt x="704425" y="184821"/>
                  </a:lnTo>
                  <a:lnTo>
                    <a:pt x="700584" y="178769"/>
                  </a:lnTo>
                  <a:lnTo>
                    <a:pt x="694917" y="174798"/>
                  </a:lnTo>
                  <a:lnTo>
                    <a:pt x="688174" y="173242"/>
                  </a:lnTo>
                  <a:lnTo>
                    <a:pt x="681106" y="174434"/>
                  </a:lnTo>
                  <a:lnTo>
                    <a:pt x="390623" y="286462"/>
                  </a:lnTo>
                  <a:lnTo>
                    <a:pt x="67543" y="162078"/>
                  </a:lnTo>
                  <a:lnTo>
                    <a:pt x="390623" y="37412"/>
                  </a:lnTo>
                  <a:lnTo>
                    <a:pt x="745439" y="174151"/>
                  </a:lnTo>
                  <a:lnTo>
                    <a:pt x="745439" y="380239"/>
                  </a:lnTo>
                  <a:lnTo>
                    <a:pt x="727250" y="388969"/>
                  </a:lnTo>
                  <a:lnTo>
                    <a:pt x="712838" y="402722"/>
                  </a:lnTo>
                  <a:lnTo>
                    <a:pt x="703350" y="420324"/>
                  </a:lnTo>
                  <a:lnTo>
                    <a:pt x="699933" y="440604"/>
                  </a:lnTo>
                  <a:lnTo>
                    <a:pt x="704947" y="464968"/>
                  </a:lnTo>
                  <a:lnTo>
                    <a:pt x="718596" y="484970"/>
                  </a:lnTo>
                  <a:lnTo>
                    <a:pt x="738784" y="498512"/>
                  </a:lnTo>
                  <a:lnTo>
                    <a:pt x="763418" y="503492"/>
                  </a:lnTo>
                  <a:lnTo>
                    <a:pt x="788102" y="498512"/>
                  </a:lnTo>
                  <a:lnTo>
                    <a:pt x="808390" y="484970"/>
                  </a:lnTo>
                  <a:lnTo>
                    <a:pt x="822137" y="464968"/>
                  </a:lnTo>
                  <a:lnTo>
                    <a:pt x="827196" y="440604"/>
                  </a:lnTo>
                  <a:lnTo>
                    <a:pt x="823737" y="420314"/>
                  </a:lnTo>
                  <a:lnTo>
                    <a:pt x="814157" y="402710"/>
                  </a:lnTo>
                  <a:lnTo>
                    <a:pt x="799649" y="388961"/>
                  </a:lnTo>
                  <a:lnTo>
                    <a:pt x="781406" y="380239"/>
                  </a:lnTo>
                  <a:lnTo>
                    <a:pt x="781406" y="162078"/>
                  </a:lnTo>
                  <a:lnTo>
                    <a:pt x="781438" y="154623"/>
                  </a:lnTo>
                  <a:lnTo>
                    <a:pt x="776852" y="147911"/>
                  </a:lnTo>
                  <a:lnTo>
                    <a:pt x="769889" y="145231"/>
                  </a:lnTo>
                  <a:lnTo>
                    <a:pt x="397083" y="1476"/>
                  </a:lnTo>
                  <a:lnTo>
                    <a:pt x="394319" y="387"/>
                  </a:lnTo>
                  <a:lnTo>
                    <a:pt x="391324" y="0"/>
                  </a:lnTo>
                  <a:lnTo>
                    <a:pt x="388371" y="356"/>
                  </a:lnTo>
                  <a:close/>
                </a:path>
                <a:path w="827404" h="503554">
                  <a:moveTo>
                    <a:pt x="181320" y="244065"/>
                  </a:moveTo>
                  <a:lnTo>
                    <a:pt x="384162" y="322398"/>
                  </a:lnTo>
                  <a:lnTo>
                    <a:pt x="388319" y="324000"/>
                  </a:lnTo>
                  <a:lnTo>
                    <a:pt x="392926" y="324000"/>
                  </a:lnTo>
                  <a:lnTo>
                    <a:pt x="397083" y="322398"/>
                  </a:lnTo>
                  <a:lnTo>
                    <a:pt x="599915" y="244348"/>
                  </a:lnTo>
                  <a:lnTo>
                    <a:pt x="599915" y="360585"/>
                  </a:lnTo>
                  <a:lnTo>
                    <a:pt x="390623" y="448185"/>
                  </a:lnTo>
                  <a:lnTo>
                    <a:pt x="181320" y="360303"/>
                  </a:lnTo>
                  <a:lnTo>
                    <a:pt x="181320" y="244065"/>
                  </a:lnTo>
                  <a:close/>
                </a:path>
              </a:pathLst>
            </a:custGeom>
            <a:ln w="10470">
              <a:solidFill>
                <a:srgbClr val="00A2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8205" y="5463931"/>
              <a:ext cx="65537" cy="64940"/>
            </a:xfrm>
            <a:prstGeom prst="rect">
              <a:avLst/>
            </a:prstGeom>
          </p:spPr>
        </p:pic>
      </p:grpSp>
      <p:sp>
        <p:nvSpPr>
          <p:cNvPr id="34" name="object 34" descr=""/>
          <p:cNvSpPr txBox="1"/>
          <p:nvPr/>
        </p:nvSpPr>
        <p:spPr>
          <a:xfrm>
            <a:off x="7746785" y="4830602"/>
            <a:ext cx="113538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All</a:t>
            </a:r>
            <a:r>
              <a:rPr dirty="0" sz="1200" spc="-2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/>
          <p:nvPr/>
        </p:nvSpPr>
        <p:spPr>
          <a:xfrm>
            <a:off x="7162085" y="5824777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5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/>
          <p:nvPr/>
        </p:nvSpPr>
        <p:spPr>
          <a:xfrm>
            <a:off x="7771215" y="6010021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4</a:t>
            </a:r>
            <a:endParaRPr sz="410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8317014" y="6131591"/>
            <a:ext cx="628650" cy="468630"/>
          </a:xfrm>
          <a:custGeom>
            <a:avLst/>
            <a:gdLst/>
            <a:ahLst/>
            <a:cxnLst/>
            <a:rect l="l" t="t" r="r" b="b"/>
            <a:pathLst>
              <a:path w="628650" h="468629">
                <a:moveTo>
                  <a:pt x="325932" y="305168"/>
                </a:moveTo>
                <a:lnTo>
                  <a:pt x="320649" y="299885"/>
                </a:lnTo>
                <a:lnTo>
                  <a:pt x="84620" y="299885"/>
                </a:lnTo>
                <a:lnTo>
                  <a:pt x="79336" y="305168"/>
                </a:lnTo>
                <a:lnTo>
                  <a:pt x="79336" y="318223"/>
                </a:lnTo>
                <a:lnTo>
                  <a:pt x="84620" y="323507"/>
                </a:lnTo>
                <a:lnTo>
                  <a:pt x="91147" y="323507"/>
                </a:lnTo>
                <a:lnTo>
                  <a:pt x="320649" y="323507"/>
                </a:lnTo>
                <a:lnTo>
                  <a:pt x="325932" y="318223"/>
                </a:lnTo>
                <a:lnTo>
                  <a:pt x="325932" y="305168"/>
                </a:lnTo>
                <a:close/>
              </a:path>
              <a:path w="628650" h="468629">
                <a:moveTo>
                  <a:pt x="325932" y="230352"/>
                </a:moveTo>
                <a:lnTo>
                  <a:pt x="320649" y="225069"/>
                </a:lnTo>
                <a:lnTo>
                  <a:pt x="84620" y="225069"/>
                </a:lnTo>
                <a:lnTo>
                  <a:pt x="79336" y="230352"/>
                </a:lnTo>
                <a:lnTo>
                  <a:pt x="79336" y="243408"/>
                </a:lnTo>
                <a:lnTo>
                  <a:pt x="84620" y="248691"/>
                </a:lnTo>
                <a:lnTo>
                  <a:pt x="91147" y="248691"/>
                </a:lnTo>
                <a:lnTo>
                  <a:pt x="320649" y="248691"/>
                </a:lnTo>
                <a:lnTo>
                  <a:pt x="325932" y="243408"/>
                </a:lnTo>
                <a:lnTo>
                  <a:pt x="325932" y="230352"/>
                </a:lnTo>
                <a:close/>
              </a:path>
              <a:path w="628650" h="468629">
                <a:moveTo>
                  <a:pt x="548919" y="155536"/>
                </a:moveTo>
                <a:lnTo>
                  <a:pt x="543636" y="150253"/>
                </a:lnTo>
                <a:lnTo>
                  <a:pt x="84620" y="150253"/>
                </a:lnTo>
                <a:lnTo>
                  <a:pt x="79336" y="155536"/>
                </a:lnTo>
                <a:lnTo>
                  <a:pt x="79336" y="168592"/>
                </a:lnTo>
                <a:lnTo>
                  <a:pt x="84620" y="173875"/>
                </a:lnTo>
                <a:lnTo>
                  <a:pt x="91147" y="173875"/>
                </a:lnTo>
                <a:lnTo>
                  <a:pt x="543636" y="173875"/>
                </a:lnTo>
                <a:lnTo>
                  <a:pt x="548919" y="168592"/>
                </a:lnTo>
                <a:lnTo>
                  <a:pt x="548919" y="155536"/>
                </a:lnTo>
                <a:close/>
              </a:path>
              <a:path w="628650" h="468629">
                <a:moveTo>
                  <a:pt x="548919" y="80721"/>
                </a:moveTo>
                <a:lnTo>
                  <a:pt x="543636" y="75438"/>
                </a:lnTo>
                <a:lnTo>
                  <a:pt x="84620" y="75438"/>
                </a:lnTo>
                <a:lnTo>
                  <a:pt x="79336" y="80721"/>
                </a:lnTo>
                <a:lnTo>
                  <a:pt x="79336" y="93776"/>
                </a:lnTo>
                <a:lnTo>
                  <a:pt x="84620" y="99060"/>
                </a:lnTo>
                <a:lnTo>
                  <a:pt x="91147" y="99060"/>
                </a:lnTo>
                <a:lnTo>
                  <a:pt x="543636" y="99060"/>
                </a:lnTo>
                <a:lnTo>
                  <a:pt x="548919" y="93776"/>
                </a:lnTo>
                <a:lnTo>
                  <a:pt x="548919" y="80721"/>
                </a:lnTo>
                <a:close/>
              </a:path>
              <a:path w="628650" h="468629">
                <a:moveTo>
                  <a:pt x="628256" y="5283"/>
                </a:moveTo>
                <a:lnTo>
                  <a:pt x="622973" y="0"/>
                </a:lnTo>
                <a:lnTo>
                  <a:pt x="604634" y="0"/>
                </a:lnTo>
                <a:lnTo>
                  <a:pt x="604634" y="23622"/>
                </a:lnTo>
                <a:lnTo>
                  <a:pt x="604634" y="382701"/>
                </a:lnTo>
                <a:lnTo>
                  <a:pt x="516648" y="382701"/>
                </a:lnTo>
                <a:lnTo>
                  <a:pt x="516648" y="364451"/>
                </a:lnTo>
                <a:lnTo>
                  <a:pt x="516648" y="350710"/>
                </a:lnTo>
                <a:lnTo>
                  <a:pt x="516648" y="345605"/>
                </a:lnTo>
                <a:lnTo>
                  <a:pt x="525424" y="333667"/>
                </a:lnTo>
                <a:lnTo>
                  <a:pt x="532015" y="320255"/>
                </a:lnTo>
                <a:lnTo>
                  <a:pt x="536168" y="305638"/>
                </a:lnTo>
                <a:lnTo>
                  <a:pt x="537603" y="290080"/>
                </a:lnTo>
                <a:lnTo>
                  <a:pt x="530974" y="257327"/>
                </a:lnTo>
                <a:lnTo>
                  <a:pt x="513981" y="232143"/>
                </a:lnTo>
                <a:lnTo>
                  <a:pt x="513981" y="290080"/>
                </a:lnTo>
                <a:lnTo>
                  <a:pt x="509524" y="312915"/>
                </a:lnTo>
                <a:lnTo>
                  <a:pt x="497319" y="331787"/>
                </a:lnTo>
                <a:lnTo>
                  <a:pt x="493026" y="334899"/>
                </a:lnTo>
                <a:lnTo>
                  <a:pt x="493026" y="364451"/>
                </a:lnTo>
                <a:lnTo>
                  <a:pt x="493026" y="431774"/>
                </a:lnTo>
                <a:lnTo>
                  <a:pt x="492493" y="431380"/>
                </a:lnTo>
                <a:lnTo>
                  <a:pt x="458381" y="405549"/>
                </a:lnTo>
                <a:lnTo>
                  <a:pt x="455866" y="404749"/>
                </a:lnTo>
                <a:lnTo>
                  <a:pt x="450862" y="404749"/>
                </a:lnTo>
                <a:lnTo>
                  <a:pt x="448348" y="405549"/>
                </a:lnTo>
                <a:lnTo>
                  <a:pt x="413702" y="431774"/>
                </a:lnTo>
                <a:lnTo>
                  <a:pt x="413702" y="382701"/>
                </a:lnTo>
                <a:lnTo>
                  <a:pt x="413702" y="364451"/>
                </a:lnTo>
                <a:lnTo>
                  <a:pt x="421017" y="367919"/>
                </a:lnTo>
                <a:lnTo>
                  <a:pt x="428637" y="370662"/>
                </a:lnTo>
                <a:lnTo>
                  <a:pt x="452043" y="374332"/>
                </a:lnTo>
                <a:lnTo>
                  <a:pt x="454685" y="374332"/>
                </a:lnTo>
                <a:lnTo>
                  <a:pt x="493026" y="364451"/>
                </a:lnTo>
                <a:lnTo>
                  <a:pt x="493026" y="334899"/>
                </a:lnTo>
                <a:lnTo>
                  <a:pt x="479145" y="344944"/>
                </a:lnTo>
                <a:lnTo>
                  <a:pt x="456768" y="350608"/>
                </a:lnTo>
                <a:lnTo>
                  <a:pt x="455447" y="350685"/>
                </a:lnTo>
                <a:lnTo>
                  <a:pt x="454406" y="350710"/>
                </a:lnTo>
                <a:lnTo>
                  <a:pt x="452323" y="350710"/>
                </a:lnTo>
                <a:lnTo>
                  <a:pt x="451281" y="350685"/>
                </a:lnTo>
                <a:lnTo>
                  <a:pt x="450075" y="350608"/>
                </a:lnTo>
                <a:lnTo>
                  <a:pt x="427583" y="344944"/>
                </a:lnTo>
                <a:lnTo>
                  <a:pt x="409409" y="331787"/>
                </a:lnTo>
                <a:lnTo>
                  <a:pt x="397192" y="312915"/>
                </a:lnTo>
                <a:lnTo>
                  <a:pt x="392734" y="290080"/>
                </a:lnTo>
                <a:lnTo>
                  <a:pt x="397510" y="266509"/>
                </a:lnTo>
                <a:lnTo>
                  <a:pt x="410514" y="247230"/>
                </a:lnTo>
                <a:lnTo>
                  <a:pt x="429780" y="234226"/>
                </a:lnTo>
                <a:lnTo>
                  <a:pt x="453364" y="229450"/>
                </a:lnTo>
                <a:lnTo>
                  <a:pt x="476935" y="234226"/>
                </a:lnTo>
                <a:lnTo>
                  <a:pt x="496214" y="247230"/>
                </a:lnTo>
                <a:lnTo>
                  <a:pt x="509219" y="266509"/>
                </a:lnTo>
                <a:lnTo>
                  <a:pt x="513981" y="290080"/>
                </a:lnTo>
                <a:lnTo>
                  <a:pt x="513981" y="232143"/>
                </a:lnTo>
                <a:lnTo>
                  <a:pt x="512902" y="230543"/>
                </a:lnTo>
                <a:lnTo>
                  <a:pt x="511289" y="229450"/>
                </a:lnTo>
                <a:lnTo>
                  <a:pt x="486117" y="212471"/>
                </a:lnTo>
                <a:lnTo>
                  <a:pt x="453364" y="205841"/>
                </a:lnTo>
                <a:lnTo>
                  <a:pt x="420598" y="212471"/>
                </a:lnTo>
                <a:lnTo>
                  <a:pt x="393827" y="230543"/>
                </a:lnTo>
                <a:lnTo>
                  <a:pt x="375754" y="257327"/>
                </a:lnTo>
                <a:lnTo>
                  <a:pt x="369125" y="290080"/>
                </a:lnTo>
                <a:lnTo>
                  <a:pt x="370560" y="305638"/>
                </a:lnTo>
                <a:lnTo>
                  <a:pt x="374713" y="320255"/>
                </a:lnTo>
                <a:lnTo>
                  <a:pt x="381304" y="333667"/>
                </a:lnTo>
                <a:lnTo>
                  <a:pt x="390080" y="345605"/>
                </a:lnTo>
                <a:lnTo>
                  <a:pt x="390080" y="382701"/>
                </a:lnTo>
                <a:lnTo>
                  <a:pt x="23609" y="382701"/>
                </a:lnTo>
                <a:lnTo>
                  <a:pt x="23609" y="23622"/>
                </a:lnTo>
                <a:lnTo>
                  <a:pt x="604634" y="23622"/>
                </a:lnTo>
                <a:lnTo>
                  <a:pt x="604634" y="0"/>
                </a:lnTo>
                <a:lnTo>
                  <a:pt x="5283" y="0"/>
                </a:lnTo>
                <a:lnTo>
                  <a:pt x="0" y="5283"/>
                </a:lnTo>
                <a:lnTo>
                  <a:pt x="0" y="401015"/>
                </a:lnTo>
                <a:lnTo>
                  <a:pt x="5283" y="406311"/>
                </a:lnTo>
                <a:lnTo>
                  <a:pt x="390080" y="406311"/>
                </a:lnTo>
                <a:lnTo>
                  <a:pt x="390080" y="460006"/>
                </a:lnTo>
                <a:lnTo>
                  <a:pt x="392633" y="464108"/>
                </a:lnTo>
                <a:lnTo>
                  <a:pt x="400646" y="468096"/>
                </a:lnTo>
                <a:lnTo>
                  <a:pt x="405460" y="467652"/>
                </a:lnTo>
                <a:lnTo>
                  <a:pt x="452831" y="431774"/>
                </a:lnTo>
                <a:lnTo>
                  <a:pt x="453364" y="431380"/>
                </a:lnTo>
                <a:lnTo>
                  <a:pt x="499795" y="466521"/>
                </a:lnTo>
                <a:lnTo>
                  <a:pt x="502310" y="467334"/>
                </a:lnTo>
                <a:lnTo>
                  <a:pt x="506628" y="467334"/>
                </a:lnTo>
                <a:lnTo>
                  <a:pt x="508431" y="466928"/>
                </a:lnTo>
                <a:lnTo>
                  <a:pt x="514096" y="464108"/>
                </a:lnTo>
                <a:lnTo>
                  <a:pt x="516648" y="460006"/>
                </a:lnTo>
                <a:lnTo>
                  <a:pt x="516648" y="431774"/>
                </a:lnTo>
                <a:lnTo>
                  <a:pt x="516648" y="406311"/>
                </a:lnTo>
                <a:lnTo>
                  <a:pt x="622973" y="406311"/>
                </a:lnTo>
                <a:lnTo>
                  <a:pt x="628256" y="401015"/>
                </a:lnTo>
                <a:lnTo>
                  <a:pt x="628256" y="382701"/>
                </a:lnTo>
                <a:lnTo>
                  <a:pt x="628256" y="23622"/>
                </a:lnTo>
                <a:lnTo>
                  <a:pt x="628256" y="5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7746785" y="5878678"/>
            <a:ext cx="113538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All</a:t>
            </a:r>
            <a:r>
              <a:rPr dirty="0" sz="1200" spc="-2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7162085" y="8969006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5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7771215" y="9156116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5</a:t>
            </a:r>
            <a:endParaRPr sz="41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7633903" y="9022908"/>
            <a:ext cx="1360805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HURE</a:t>
            </a:r>
            <a:r>
              <a:rPr dirty="0" sz="1200" spc="-4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994938" y="9222719"/>
            <a:ext cx="5897880" cy="4254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2600">
                <a:latin typeface="Avenir LT 45 Book"/>
                <a:cs typeface="Avenir LT 45 Book"/>
              </a:rPr>
              <a:t>The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only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school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that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offered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me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a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 spc="-10">
                <a:latin typeface="Avenir LT 45 Book"/>
                <a:cs typeface="Avenir LT 45 Book"/>
              </a:rPr>
              <a:t>place</a:t>
            </a:r>
            <a:endParaRPr sz="2600">
              <a:latin typeface="Avenir LT 45 Book"/>
              <a:cs typeface="Avenir LT 45 Book"/>
            </a:endParaRPr>
          </a:p>
        </p:txBody>
      </p:sp>
      <p:sp>
        <p:nvSpPr>
          <p:cNvPr id="43" name="object 43" descr=""/>
          <p:cNvSpPr/>
          <p:nvPr/>
        </p:nvSpPr>
        <p:spPr>
          <a:xfrm>
            <a:off x="8317014" y="9294412"/>
            <a:ext cx="628650" cy="468630"/>
          </a:xfrm>
          <a:custGeom>
            <a:avLst/>
            <a:gdLst/>
            <a:ahLst/>
            <a:cxnLst/>
            <a:rect l="l" t="t" r="r" b="b"/>
            <a:pathLst>
              <a:path w="628650" h="468629">
                <a:moveTo>
                  <a:pt x="325932" y="305181"/>
                </a:moveTo>
                <a:lnTo>
                  <a:pt x="320649" y="299897"/>
                </a:lnTo>
                <a:lnTo>
                  <a:pt x="84620" y="299897"/>
                </a:lnTo>
                <a:lnTo>
                  <a:pt x="79336" y="305181"/>
                </a:lnTo>
                <a:lnTo>
                  <a:pt x="79336" y="318223"/>
                </a:lnTo>
                <a:lnTo>
                  <a:pt x="84620" y="323519"/>
                </a:lnTo>
                <a:lnTo>
                  <a:pt x="91147" y="323519"/>
                </a:lnTo>
                <a:lnTo>
                  <a:pt x="320649" y="323519"/>
                </a:lnTo>
                <a:lnTo>
                  <a:pt x="325932" y="318223"/>
                </a:lnTo>
                <a:lnTo>
                  <a:pt x="325932" y="305181"/>
                </a:lnTo>
                <a:close/>
              </a:path>
              <a:path w="628650" h="468629">
                <a:moveTo>
                  <a:pt x="325932" y="230365"/>
                </a:moveTo>
                <a:lnTo>
                  <a:pt x="320649" y="225082"/>
                </a:lnTo>
                <a:lnTo>
                  <a:pt x="84620" y="225082"/>
                </a:lnTo>
                <a:lnTo>
                  <a:pt x="79336" y="230365"/>
                </a:lnTo>
                <a:lnTo>
                  <a:pt x="79336" y="243408"/>
                </a:lnTo>
                <a:lnTo>
                  <a:pt x="84620" y="248704"/>
                </a:lnTo>
                <a:lnTo>
                  <a:pt x="91147" y="248704"/>
                </a:lnTo>
                <a:lnTo>
                  <a:pt x="320649" y="248704"/>
                </a:lnTo>
                <a:lnTo>
                  <a:pt x="325932" y="243408"/>
                </a:lnTo>
                <a:lnTo>
                  <a:pt x="325932" y="230365"/>
                </a:lnTo>
                <a:close/>
              </a:path>
              <a:path w="628650" h="468629">
                <a:moveTo>
                  <a:pt x="548919" y="155549"/>
                </a:moveTo>
                <a:lnTo>
                  <a:pt x="543636" y="150266"/>
                </a:lnTo>
                <a:lnTo>
                  <a:pt x="84620" y="150266"/>
                </a:lnTo>
                <a:lnTo>
                  <a:pt x="79336" y="155549"/>
                </a:lnTo>
                <a:lnTo>
                  <a:pt x="79336" y="168592"/>
                </a:lnTo>
                <a:lnTo>
                  <a:pt x="84620" y="173888"/>
                </a:lnTo>
                <a:lnTo>
                  <a:pt x="91147" y="173888"/>
                </a:lnTo>
                <a:lnTo>
                  <a:pt x="543636" y="173888"/>
                </a:lnTo>
                <a:lnTo>
                  <a:pt x="548919" y="168592"/>
                </a:lnTo>
                <a:lnTo>
                  <a:pt x="548919" y="155549"/>
                </a:lnTo>
                <a:close/>
              </a:path>
              <a:path w="628650" h="468629">
                <a:moveTo>
                  <a:pt x="548919" y="80733"/>
                </a:moveTo>
                <a:lnTo>
                  <a:pt x="543636" y="75450"/>
                </a:lnTo>
                <a:lnTo>
                  <a:pt x="84620" y="75450"/>
                </a:lnTo>
                <a:lnTo>
                  <a:pt x="79336" y="80733"/>
                </a:lnTo>
                <a:lnTo>
                  <a:pt x="79336" y="93776"/>
                </a:lnTo>
                <a:lnTo>
                  <a:pt x="84620" y="99072"/>
                </a:lnTo>
                <a:lnTo>
                  <a:pt x="91147" y="99072"/>
                </a:lnTo>
                <a:lnTo>
                  <a:pt x="543636" y="99072"/>
                </a:lnTo>
                <a:lnTo>
                  <a:pt x="548919" y="93776"/>
                </a:lnTo>
                <a:lnTo>
                  <a:pt x="548919" y="80733"/>
                </a:lnTo>
                <a:close/>
              </a:path>
              <a:path w="628650" h="468629">
                <a:moveTo>
                  <a:pt x="628256" y="5295"/>
                </a:moveTo>
                <a:lnTo>
                  <a:pt x="622973" y="0"/>
                </a:lnTo>
                <a:lnTo>
                  <a:pt x="604634" y="0"/>
                </a:lnTo>
                <a:lnTo>
                  <a:pt x="604634" y="23622"/>
                </a:lnTo>
                <a:lnTo>
                  <a:pt x="604634" y="382701"/>
                </a:lnTo>
                <a:lnTo>
                  <a:pt x="516648" y="382701"/>
                </a:lnTo>
                <a:lnTo>
                  <a:pt x="516648" y="364464"/>
                </a:lnTo>
                <a:lnTo>
                  <a:pt x="516648" y="350710"/>
                </a:lnTo>
                <a:lnTo>
                  <a:pt x="516648" y="345617"/>
                </a:lnTo>
                <a:lnTo>
                  <a:pt x="525424" y="333667"/>
                </a:lnTo>
                <a:lnTo>
                  <a:pt x="532015" y="320255"/>
                </a:lnTo>
                <a:lnTo>
                  <a:pt x="536168" y="305650"/>
                </a:lnTo>
                <a:lnTo>
                  <a:pt x="537603" y="290093"/>
                </a:lnTo>
                <a:lnTo>
                  <a:pt x="530974" y="257327"/>
                </a:lnTo>
                <a:lnTo>
                  <a:pt x="513981" y="232156"/>
                </a:lnTo>
                <a:lnTo>
                  <a:pt x="513981" y="290093"/>
                </a:lnTo>
                <a:lnTo>
                  <a:pt x="509524" y="312928"/>
                </a:lnTo>
                <a:lnTo>
                  <a:pt x="497319" y="331800"/>
                </a:lnTo>
                <a:lnTo>
                  <a:pt x="493026" y="334911"/>
                </a:lnTo>
                <a:lnTo>
                  <a:pt x="493026" y="364464"/>
                </a:lnTo>
                <a:lnTo>
                  <a:pt x="493026" y="431787"/>
                </a:lnTo>
                <a:lnTo>
                  <a:pt x="492493" y="431380"/>
                </a:lnTo>
                <a:lnTo>
                  <a:pt x="458381" y="405549"/>
                </a:lnTo>
                <a:lnTo>
                  <a:pt x="455866" y="404761"/>
                </a:lnTo>
                <a:lnTo>
                  <a:pt x="450862" y="404761"/>
                </a:lnTo>
                <a:lnTo>
                  <a:pt x="448348" y="405549"/>
                </a:lnTo>
                <a:lnTo>
                  <a:pt x="413702" y="431787"/>
                </a:lnTo>
                <a:lnTo>
                  <a:pt x="413702" y="382701"/>
                </a:lnTo>
                <a:lnTo>
                  <a:pt x="413702" y="364464"/>
                </a:lnTo>
                <a:lnTo>
                  <a:pt x="421017" y="367931"/>
                </a:lnTo>
                <a:lnTo>
                  <a:pt x="428637" y="370662"/>
                </a:lnTo>
                <a:lnTo>
                  <a:pt x="452043" y="374332"/>
                </a:lnTo>
                <a:lnTo>
                  <a:pt x="454685" y="374332"/>
                </a:lnTo>
                <a:lnTo>
                  <a:pt x="493026" y="364464"/>
                </a:lnTo>
                <a:lnTo>
                  <a:pt x="493026" y="334911"/>
                </a:lnTo>
                <a:lnTo>
                  <a:pt x="479145" y="344957"/>
                </a:lnTo>
                <a:lnTo>
                  <a:pt x="456768" y="350621"/>
                </a:lnTo>
                <a:lnTo>
                  <a:pt x="455447" y="350697"/>
                </a:lnTo>
                <a:lnTo>
                  <a:pt x="454406" y="350710"/>
                </a:lnTo>
                <a:lnTo>
                  <a:pt x="452323" y="350710"/>
                </a:lnTo>
                <a:lnTo>
                  <a:pt x="451281" y="350697"/>
                </a:lnTo>
                <a:lnTo>
                  <a:pt x="450075" y="350621"/>
                </a:lnTo>
                <a:lnTo>
                  <a:pt x="427583" y="344957"/>
                </a:lnTo>
                <a:lnTo>
                  <a:pt x="409409" y="331800"/>
                </a:lnTo>
                <a:lnTo>
                  <a:pt x="397192" y="312928"/>
                </a:lnTo>
                <a:lnTo>
                  <a:pt x="392734" y="290093"/>
                </a:lnTo>
                <a:lnTo>
                  <a:pt x="397510" y="266522"/>
                </a:lnTo>
                <a:lnTo>
                  <a:pt x="410514" y="247243"/>
                </a:lnTo>
                <a:lnTo>
                  <a:pt x="429780" y="234238"/>
                </a:lnTo>
                <a:lnTo>
                  <a:pt x="453364" y="229463"/>
                </a:lnTo>
                <a:lnTo>
                  <a:pt x="476935" y="234238"/>
                </a:lnTo>
                <a:lnTo>
                  <a:pt x="496214" y="247243"/>
                </a:lnTo>
                <a:lnTo>
                  <a:pt x="509219" y="266522"/>
                </a:lnTo>
                <a:lnTo>
                  <a:pt x="513981" y="290093"/>
                </a:lnTo>
                <a:lnTo>
                  <a:pt x="513981" y="232156"/>
                </a:lnTo>
                <a:lnTo>
                  <a:pt x="512902" y="230555"/>
                </a:lnTo>
                <a:lnTo>
                  <a:pt x="511289" y="229463"/>
                </a:lnTo>
                <a:lnTo>
                  <a:pt x="486117" y="212483"/>
                </a:lnTo>
                <a:lnTo>
                  <a:pt x="453364" y="205854"/>
                </a:lnTo>
                <a:lnTo>
                  <a:pt x="420598" y="212483"/>
                </a:lnTo>
                <a:lnTo>
                  <a:pt x="393827" y="230555"/>
                </a:lnTo>
                <a:lnTo>
                  <a:pt x="375754" y="257327"/>
                </a:lnTo>
                <a:lnTo>
                  <a:pt x="369125" y="290093"/>
                </a:lnTo>
                <a:lnTo>
                  <a:pt x="370560" y="305650"/>
                </a:lnTo>
                <a:lnTo>
                  <a:pt x="374713" y="320255"/>
                </a:lnTo>
                <a:lnTo>
                  <a:pt x="381304" y="333667"/>
                </a:lnTo>
                <a:lnTo>
                  <a:pt x="390080" y="345617"/>
                </a:lnTo>
                <a:lnTo>
                  <a:pt x="390080" y="382701"/>
                </a:lnTo>
                <a:lnTo>
                  <a:pt x="23609" y="382701"/>
                </a:lnTo>
                <a:lnTo>
                  <a:pt x="23609" y="23622"/>
                </a:lnTo>
                <a:lnTo>
                  <a:pt x="604634" y="23622"/>
                </a:lnTo>
                <a:lnTo>
                  <a:pt x="604634" y="0"/>
                </a:lnTo>
                <a:lnTo>
                  <a:pt x="5283" y="0"/>
                </a:lnTo>
                <a:lnTo>
                  <a:pt x="0" y="5295"/>
                </a:lnTo>
                <a:lnTo>
                  <a:pt x="0" y="401027"/>
                </a:lnTo>
                <a:lnTo>
                  <a:pt x="5283" y="406311"/>
                </a:lnTo>
                <a:lnTo>
                  <a:pt x="390080" y="406311"/>
                </a:lnTo>
                <a:lnTo>
                  <a:pt x="390080" y="460019"/>
                </a:lnTo>
                <a:lnTo>
                  <a:pt x="392633" y="464121"/>
                </a:lnTo>
                <a:lnTo>
                  <a:pt x="400646" y="468109"/>
                </a:lnTo>
                <a:lnTo>
                  <a:pt x="405460" y="467652"/>
                </a:lnTo>
                <a:lnTo>
                  <a:pt x="452831" y="431787"/>
                </a:lnTo>
                <a:lnTo>
                  <a:pt x="453364" y="431380"/>
                </a:lnTo>
                <a:lnTo>
                  <a:pt x="499795" y="466534"/>
                </a:lnTo>
                <a:lnTo>
                  <a:pt x="502310" y="467334"/>
                </a:lnTo>
                <a:lnTo>
                  <a:pt x="506628" y="467334"/>
                </a:lnTo>
                <a:lnTo>
                  <a:pt x="508431" y="466940"/>
                </a:lnTo>
                <a:lnTo>
                  <a:pt x="514096" y="464121"/>
                </a:lnTo>
                <a:lnTo>
                  <a:pt x="516648" y="460019"/>
                </a:lnTo>
                <a:lnTo>
                  <a:pt x="516648" y="431787"/>
                </a:lnTo>
                <a:lnTo>
                  <a:pt x="516648" y="406311"/>
                </a:lnTo>
                <a:lnTo>
                  <a:pt x="622973" y="406311"/>
                </a:lnTo>
                <a:lnTo>
                  <a:pt x="628256" y="401027"/>
                </a:lnTo>
                <a:lnTo>
                  <a:pt x="628256" y="382701"/>
                </a:lnTo>
                <a:lnTo>
                  <a:pt x="628256" y="23622"/>
                </a:lnTo>
                <a:lnTo>
                  <a:pt x="628256" y="5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4" name="object 44" descr=""/>
          <p:cNvGrpSpPr/>
          <p:nvPr/>
        </p:nvGrpSpPr>
        <p:grpSpPr>
          <a:xfrm>
            <a:off x="7151614" y="7920928"/>
            <a:ext cx="2661920" cy="913765"/>
            <a:chOff x="7151614" y="7920928"/>
            <a:chExt cx="2661920" cy="913765"/>
          </a:xfrm>
        </p:grpSpPr>
        <p:sp>
          <p:nvSpPr>
            <p:cNvPr id="45" name="object 45" descr=""/>
            <p:cNvSpPr/>
            <p:nvPr/>
          </p:nvSpPr>
          <p:spPr>
            <a:xfrm>
              <a:off x="7151614" y="7920928"/>
              <a:ext cx="2661920" cy="913765"/>
            </a:xfrm>
            <a:custGeom>
              <a:avLst/>
              <a:gdLst/>
              <a:ahLst/>
              <a:cxnLst/>
              <a:rect l="l" t="t" r="r" b="b"/>
              <a:pathLst>
                <a:path w="2661920" h="913765">
                  <a:moveTo>
                    <a:pt x="2268224" y="0"/>
                  </a:moveTo>
                  <a:lnTo>
                    <a:pt x="450248" y="0"/>
                  </a:lnTo>
                  <a:lnTo>
                    <a:pt x="0" y="0"/>
                  </a:lnTo>
                  <a:lnTo>
                    <a:pt x="0" y="913417"/>
                  </a:lnTo>
                  <a:lnTo>
                    <a:pt x="2268224" y="913417"/>
                  </a:lnTo>
                  <a:lnTo>
                    <a:pt x="2661583" y="456708"/>
                  </a:lnTo>
                  <a:lnTo>
                    <a:pt x="226822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343193" y="8196781"/>
              <a:ext cx="575945" cy="452120"/>
            </a:xfrm>
            <a:custGeom>
              <a:avLst/>
              <a:gdLst/>
              <a:ahLst/>
              <a:cxnLst/>
              <a:rect l="l" t="t" r="r" b="b"/>
              <a:pathLst>
                <a:path w="575945" h="452120">
                  <a:moveTo>
                    <a:pt x="572411" y="436880"/>
                  </a:moveTo>
                  <a:lnTo>
                    <a:pt x="3486" y="436880"/>
                  </a:lnTo>
                  <a:lnTo>
                    <a:pt x="0" y="440690"/>
                  </a:lnTo>
                  <a:lnTo>
                    <a:pt x="0" y="449580"/>
                  </a:lnTo>
                  <a:lnTo>
                    <a:pt x="3486" y="452120"/>
                  </a:lnTo>
                  <a:lnTo>
                    <a:pt x="572411" y="452120"/>
                  </a:lnTo>
                  <a:lnTo>
                    <a:pt x="575898" y="449580"/>
                  </a:lnTo>
                  <a:lnTo>
                    <a:pt x="575898" y="440690"/>
                  </a:lnTo>
                  <a:lnTo>
                    <a:pt x="572411" y="436880"/>
                  </a:lnTo>
                  <a:close/>
                </a:path>
                <a:path w="575945" h="452120">
                  <a:moveTo>
                    <a:pt x="44522" y="266700"/>
                  </a:moveTo>
                  <a:lnTo>
                    <a:pt x="28931" y="266700"/>
                  </a:lnTo>
                  <a:lnTo>
                    <a:pt x="28931" y="436880"/>
                  </a:lnTo>
                  <a:lnTo>
                    <a:pt x="44522" y="436880"/>
                  </a:lnTo>
                  <a:lnTo>
                    <a:pt x="44522" y="266700"/>
                  </a:lnTo>
                  <a:close/>
                </a:path>
                <a:path w="575945" h="452120">
                  <a:moveTo>
                    <a:pt x="192245" y="171450"/>
                  </a:moveTo>
                  <a:lnTo>
                    <a:pt x="176664" y="171450"/>
                  </a:lnTo>
                  <a:lnTo>
                    <a:pt x="176664" y="227330"/>
                  </a:lnTo>
                  <a:lnTo>
                    <a:pt x="25737" y="227330"/>
                  </a:lnTo>
                  <a:lnTo>
                    <a:pt x="20669" y="229870"/>
                  </a:lnTo>
                  <a:lnTo>
                    <a:pt x="13193" y="236220"/>
                  </a:lnTo>
                  <a:lnTo>
                    <a:pt x="11099" y="241300"/>
                  </a:lnTo>
                  <a:lnTo>
                    <a:pt x="11099" y="252730"/>
                  </a:lnTo>
                  <a:lnTo>
                    <a:pt x="13193" y="257810"/>
                  </a:lnTo>
                  <a:lnTo>
                    <a:pt x="20177" y="264160"/>
                  </a:lnTo>
                  <a:lnTo>
                    <a:pt x="24418" y="266700"/>
                  </a:lnTo>
                  <a:lnTo>
                    <a:pt x="176664" y="266700"/>
                  </a:lnTo>
                  <a:lnTo>
                    <a:pt x="176664" y="436880"/>
                  </a:lnTo>
                  <a:lnTo>
                    <a:pt x="192245" y="436880"/>
                  </a:lnTo>
                  <a:lnTo>
                    <a:pt x="192245" y="251460"/>
                  </a:lnTo>
                  <a:lnTo>
                    <a:pt x="28763" y="251460"/>
                  </a:lnTo>
                  <a:lnTo>
                    <a:pt x="27140" y="248920"/>
                  </a:lnTo>
                  <a:lnTo>
                    <a:pt x="26679" y="247650"/>
                  </a:lnTo>
                  <a:lnTo>
                    <a:pt x="26679" y="246380"/>
                  </a:lnTo>
                  <a:lnTo>
                    <a:pt x="27140" y="245110"/>
                  </a:lnTo>
                  <a:lnTo>
                    <a:pt x="28763" y="243840"/>
                  </a:lnTo>
                  <a:lnTo>
                    <a:pt x="29862" y="242570"/>
                  </a:lnTo>
                  <a:lnTo>
                    <a:pt x="192245" y="242570"/>
                  </a:lnTo>
                  <a:lnTo>
                    <a:pt x="192245" y="171450"/>
                  </a:lnTo>
                  <a:close/>
                </a:path>
                <a:path w="575945" h="452120">
                  <a:moveTo>
                    <a:pt x="288232" y="336550"/>
                  </a:moveTo>
                  <a:lnTo>
                    <a:pt x="287666" y="336550"/>
                  </a:lnTo>
                  <a:lnTo>
                    <a:pt x="269717" y="339090"/>
                  </a:lnTo>
                  <a:lnTo>
                    <a:pt x="255138" y="349250"/>
                  </a:lnTo>
                  <a:lnTo>
                    <a:pt x="245350" y="361950"/>
                  </a:lnTo>
                  <a:lnTo>
                    <a:pt x="241772" y="378460"/>
                  </a:lnTo>
                  <a:lnTo>
                    <a:pt x="241772" y="436880"/>
                  </a:lnTo>
                  <a:lnTo>
                    <a:pt x="257353" y="436880"/>
                  </a:lnTo>
                  <a:lnTo>
                    <a:pt x="257353" y="378460"/>
                  </a:lnTo>
                  <a:lnTo>
                    <a:pt x="259087" y="369570"/>
                  </a:lnTo>
                  <a:lnTo>
                    <a:pt x="263879" y="361950"/>
                  </a:lnTo>
                  <a:lnTo>
                    <a:pt x="271109" y="355600"/>
                  </a:lnTo>
                  <a:lnTo>
                    <a:pt x="280159" y="353060"/>
                  </a:lnTo>
                  <a:lnTo>
                    <a:pt x="323693" y="353060"/>
                  </a:lnTo>
                  <a:lnTo>
                    <a:pt x="320755" y="349250"/>
                  </a:lnTo>
                  <a:lnTo>
                    <a:pt x="306177" y="339090"/>
                  </a:lnTo>
                  <a:lnTo>
                    <a:pt x="288232" y="336550"/>
                  </a:lnTo>
                  <a:close/>
                </a:path>
                <a:path w="575945" h="452120">
                  <a:moveTo>
                    <a:pt x="295739" y="353060"/>
                  </a:moveTo>
                  <a:lnTo>
                    <a:pt x="280159" y="353060"/>
                  </a:lnTo>
                  <a:lnTo>
                    <a:pt x="280159" y="436880"/>
                  </a:lnTo>
                  <a:lnTo>
                    <a:pt x="295739" y="436880"/>
                  </a:lnTo>
                  <a:lnTo>
                    <a:pt x="295739" y="353060"/>
                  </a:lnTo>
                  <a:close/>
                </a:path>
                <a:path w="575945" h="452120">
                  <a:moveTo>
                    <a:pt x="323693" y="353060"/>
                  </a:moveTo>
                  <a:lnTo>
                    <a:pt x="295739" y="353060"/>
                  </a:lnTo>
                  <a:lnTo>
                    <a:pt x="304789" y="355600"/>
                  </a:lnTo>
                  <a:lnTo>
                    <a:pt x="312019" y="361950"/>
                  </a:lnTo>
                  <a:lnTo>
                    <a:pt x="316810" y="369570"/>
                  </a:lnTo>
                  <a:lnTo>
                    <a:pt x="318545" y="378460"/>
                  </a:lnTo>
                  <a:lnTo>
                    <a:pt x="318545" y="436880"/>
                  </a:lnTo>
                  <a:lnTo>
                    <a:pt x="334125" y="436880"/>
                  </a:lnTo>
                  <a:lnTo>
                    <a:pt x="334125" y="378460"/>
                  </a:lnTo>
                  <a:lnTo>
                    <a:pt x="330546" y="361950"/>
                  </a:lnTo>
                  <a:lnTo>
                    <a:pt x="323693" y="353060"/>
                  </a:lnTo>
                  <a:close/>
                </a:path>
                <a:path w="575945" h="452120">
                  <a:moveTo>
                    <a:pt x="314141" y="96520"/>
                  </a:moveTo>
                  <a:lnTo>
                    <a:pt x="287949" y="96520"/>
                  </a:lnTo>
                  <a:lnTo>
                    <a:pt x="383653" y="167640"/>
                  </a:lnTo>
                  <a:lnTo>
                    <a:pt x="383653" y="436880"/>
                  </a:lnTo>
                  <a:lnTo>
                    <a:pt x="399233" y="436880"/>
                  </a:lnTo>
                  <a:lnTo>
                    <a:pt x="399233" y="266700"/>
                  </a:lnTo>
                  <a:lnTo>
                    <a:pt x="551491" y="266700"/>
                  </a:lnTo>
                  <a:lnTo>
                    <a:pt x="555731" y="264160"/>
                  </a:lnTo>
                  <a:lnTo>
                    <a:pt x="562705" y="257810"/>
                  </a:lnTo>
                  <a:lnTo>
                    <a:pt x="564799" y="252730"/>
                  </a:lnTo>
                  <a:lnTo>
                    <a:pt x="564799" y="251460"/>
                  </a:lnTo>
                  <a:lnTo>
                    <a:pt x="399233" y="251460"/>
                  </a:lnTo>
                  <a:lnTo>
                    <a:pt x="399233" y="242570"/>
                  </a:lnTo>
                  <a:lnTo>
                    <a:pt x="564799" y="242570"/>
                  </a:lnTo>
                  <a:lnTo>
                    <a:pt x="564799" y="241300"/>
                  </a:lnTo>
                  <a:lnTo>
                    <a:pt x="562705" y="236220"/>
                  </a:lnTo>
                  <a:lnTo>
                    <a:pt x="555229" y="229870"/>
                  </a:lnTo>
                  <a:lnTo>
                    <a:pt x="550161" y="227330"/>
                  </a:lnTo>
                  <a:lnTo>
                    <a:pt x="399233" y="227330"/>
                  </a:lnTo>
                  <a:lnTo>
                    <a:pt x="399233" y="171450"/>
                  </a:lnTo>
                  <a:lnTo>
                    <a:pt x="524786" y="171450"/>
                  </a:lnTo>
                  <a:lnTo>
                    <a:pt x="519816" y="157480"/>
                  </a:lnTo>
                  <a:lnTo>
                    <a:pt x="516874" y="154940"/>
                  </a:lnTo>
                  <a:lnTo>
                    <a:pt x="394008" y="154940"/>
                  </a:lnTo>
                  <a:lnTo>
                    <a:pt x="314141" y="96520"/>
                  </a:lnTo>
                  <a:close/>
                </a:path>
                <a:path w="575945" h="452120">
                  <a:moveTo>
                    <a:pt x="546967" y="266700"/>
                  </a:moveTo>
                  <a:lnTo>
                    <a:pt x="531386" y="266700"/>
                  </a:lnTo>
                  <a:lnTo>
                    <a:pt x="531386" y="436880"/>
                  </a:lnTo>
                  <a:lnTo>
                    <a:pt x="546967" y="436880"/>
                  </a:lnTo>
                  <a:lnTo>
                    <a:pt x="546967" y="266700"/>
                  </a:lnTo>
                  <a:close/>
                </a:path>
                <a:path w="575945" h="452120">
                  <a:moveTo>
                    <a:pt x="83515" y="306070"/>
                  </a:moveTo>
                  <a:lnTo>
                    <a:pt x="82384" y="306070"/>
                  </a:lnTo>
                  <a:lnTo>
                    <a:pt x="74762" y="307340"/>
                  </a:lnTo>
                  <a:lnTo>
                    <a:pt x="68538" y="311150"/>
                  </a:lnTo>
                  <a:lnTo>
                    <a:pt x="64342" y="317500"/>
                  </a:lnTo>
                  <a:lnTo>
                    <a:pt x="62804" y="325120"/>
                  </a:lnTo>
                  <a:lnTo>
                    <a:pt x="62804" y="349250"/>
                  </a:lnTo>
                  <a:lnTo>
                    <a:pt x="60176" y="350520"/>
                  </a:lnTo>
                  <a:lnTo>
                    <a:pt x="58343" y="353060"/>
                  </a:lnTo>
                  <a:lnTo>
                    <a:pt x="58343" y="360680"/>
                  </a:lnTo>
                  <a:lnTo>
                    <a:pt x="61841" y="363220"/>
                  </a:lnTo>
                  <a:lnTo>
                    <a:pt x="104059" y="363220"/>
                  </a:lnTo>
                  <a:lnTo>
                    <a:pt x="107556" y="360680"/>
                  </a:lnTo>
                  <a:lnTo>
                    <a:pt x="107556" y="353060"/>
                  </a:lnTo>
                  <a:lnTo>
                    <a:pt x="105735" y="350520"/>
                  </a:lnTo>
                  <a:lnTo>
                    <a:pt x="103096" y="349250"/>
                  </a:lnTo>
                  <a:lnTo>
                    <a:pt x="103096" y="347980"/>
                  </a:lnTo>
                  <a:lnTo>
                    <a:pt x="78385" y="347980"/>
                  </a:lnTo>
                  <a:lnTo>
                    <a:pt x="78385" y="322580"/>
                  </a:lnTo>
                  <a:lnTo>
                    <a:pt x="80175" y="321310"/>
                  </a:lnTo>
                  <a:lnTo>
                    <a:pt x="102327" y="321310"/>
                  </a:lnTo>
                  <a:lnTo>
                    <a:pt x="101557" y="317500"/>
                  </a:lnTo>
                  <a:lnTo>
                    <a:pt x="97362" y="311150"/>
                  </a:lnTo>
                  <a:lnTo>
                    <a:pt x="91138" y="307340"/>
                  </a:lnTo>
                  <a:lnTo>
                    <a:pt x="83515" y="306070"/>
                  </a:lnTo>
                  <a:close/>
                </a:path>
                <a:path w="575945" h="452120">
                  <a:moveTo>
                    <a:pt x="137262" y="306070"/>
                  </a:moveTo>
                  <a:lnTo>
                    <a:pt x="136131" y="306070"/>
                  </a:lnTo>
                  <a:lnTo>
                    <a:pt x="128509" y="307340"/>
                  </a:lnTo>
                  <a:lnTo>
                    <a:pt x="122285" y="311150"/>
                  </a:lnTo>
                  <a:lnTo>
                    <a:pt x="118089" y="317500"/>
                  </a:lnTo>
                  <a:lnTo>
                    <a:pt x="116551" y="325120"/>
                  </a:lnTo>
                  <a:lnTo>
                    <a:pt x="116551" y="349250"/>
                  </a:lnTo>
                  <a:lnTo>
                    <a:pt x="113912" y="350520"/>
                  </a:lnTo>
                  <a:lnTo>
                    <a:pt x="112090" y="353060"/>
                  </a:lnTo>
                  <a:lnTo>
                    <a:pt x="112090" y="360680"/>
                  </a:lnTo>
                  <a:lnTo>
                    <a:pt x="115588" y="363220"/>
                  </a:lnTo>
                  <a:lnTo>
                    <a:pt x="157817" y="363220"/>
                  </a:lnTo>
                  <a:lnTo>
                    <a:pt x="161303" y="360680"/>
                  </a:lnTo>
                  <a:lnTo>
                    <a:pt x="161303" y="353060"/>
                  </a:lnTo>
                  <a:lnTo>
                    <a:pt x="159471" y="350520"/>
                  </a:lnTo>
                  <a:lnTo>
                    <a:pt x="156843" y="349250"/>
                  </a:lnTo>
                  <a:lnTo>
                    <a:pt x="156843" y="347980"/>
                  </a:lnTo>
                  <a:lnTo>
                    <a:pt x="132132" y="347980"/>
                  </a:lnTo>
                  <a:lnTo>
                    <a:pt x="132132" y="322580"/>
                  </a:lnTo>
                  <a:lnTo>
                    <a:pt x="133933" y="321310"/>
                  </a:lnTo>
                  <a:lnTo>
                    <a:pt x="156074" y="321310"/>
                  </a:lnTo>
                  <a:lnTo>
                    <a:pt x="155304" y="317500"/>
                  </a:lnTo>
                  <a:lnTo>
                    <a:pt x="151109" y="311150"/>
                  </a:lnTo>
                  <a:lnTo>
                    <a:pt x="144885" y="307340"/>
                  </a:lnTo>
                  <a:lnTo>
                    <a:pt x="137262" y="306070"/>
                  </a:lnTo>
                  <a:close/>
                </a:path>
                <a:path w="575945" h="452120">
                  <a:moveTo>
                    <a:pt x="439326" y="306070"/>
                  </a:moveTo>
                  <a:lnTo>
                    <a:pt x="438206" y="306070"/>
                  </a:lnTo>
                  <a:lnTo>
                    <a:pt x="430583" y="307340"/>
                  </a:lnTo>
                  <a:lnTo>
                    <a:pt x="424360" y="311150"/>
                  </a:lnTo>
                  <a:lnTo>
                    <a:pt x="420164" y="317500"/>
                  </a:lnTo>
                  <a:lnTo>
                    <a:pt x="418625" y="325120"/>
                  </a:lnTo>
                  <a:lnTo>
                    <a:pt x="418625" y="349250"/>
                  </a:lnTo>
                  <a:lnTo>
                    <a:pt x="415987" y="350520"/>
                  </a:lnTo>
                  <a:lnTo>
                    <a:pt x="414165" y="353060"/>
                  </a:lnTo>
                  <a:lnTo>
                    <a:pt x="414165" y="360680"/>
                  </a:lnTo>
                  <a:lnTo>
                    <a:pt x="417662" y="363220"/>
                  </a:lnTo>
                  <a:lnTo>
                    <a:pt x="459891" y="363220"/>
                  </a:lnTo>
                  <a:lnTo>
                    <a:pt x="463368" y="360680"/>
                  </a:lnTo>
                  <a:lnTo>
                    <a:pt x="463368" y="353060"/>
                  </a:lnTo>
                  <a:lnTo>
                    <a:pt x="461546" y="350520"/>
                  </a:lnTo>
                  <a:lnTo>
                    <a:pt x="458917" y="349250"/>
                  </a:lnTo>
                  <a:lnTo>
                    <a:pt x="458917" y="347980"/>
                  </a:lnTo>
                  <a:lnTo>
                    <a:pt x="434206" y="347980"/>
                  </a:lnTo>
                  <a:lnTo>
                    <a:pt x="434206" y="322580"/>
                  </a:lnTo>
                  <a:lnTo>
                    <a:pt x="435997" y="321310"/>
                  </a:lnTo>
                  <a:lnTo>
                    <a:pt x="458148" y="321310"/>
                  </a:lnTo>
                  <a:lnTo>
                    <a:pt x="457379" y="317500"/>
                  </a:lnTo>
                  <a:lnTo>
                    <a:pt x="453182" y="311150"/>
                  </a:lnTo>
                  <a:lnTo>
                    <a:pt x="446955" y="307340"/>
                  </a:lnTo>
                  <a:lnTo>
                    <a:pt x="439326" y="306070"/>
                  </a:lnTo>
                  <a:close/>
                </a:path>
                <a:path w="575945" h="452120">
                  <a:moveTo>
                    <a:pt x="493084" y="306070"/>
                  </a:moveTo>
                  <a:lnTo>
                    <a:pt x="491953" y="306070"/>
                  </a:lnTo>
                  <a:lnTo>
                    <a:pt x="484335" y="307340"/>
                  </a:lnTo>
                  <a:lnTo>
                    <a:pt x="478111" y="311150"/>
                  </a:lnTo>
                  <a:lnTo>
                    <a:pt x="473912" y="317500"/>
                  </a:lnTo>
                  <a:lnTo>
                    <a:pt x="472373" y="325120"/>
                  </a:lnTo>
                  <a:lnTo>
                    <a:pt x="472373" y="349250"/>
                  </a:lnTo>
                  <a:lnTo>
                    <a:pt x="469734" y="350520"/>
                  </a:lnTo>
                  <a:lnTo>
                    <a:pt x="467912" y="353060"/>
                  </a:lnTo>
                  <a:lnTo>
                    <a:pt x="467912" y="360680"/>
                  </a:lnTo>
                  <a:lnTo>
                    <a:pt x="471399" y="363220"/>
                  </a:lnTo>
                  <a:lnTo>
                    <a:pt x="513638" y="363220"/>
                  </a:lnTo>
                  <a:lnTo>
                    <a:pt x="517125" y="360680"/>
                  </a:lnTo>
                  <a:lnTo>
                    <a:pt x="517125" y="353060"/>
                  </a:lnTo>
                  <a:lnTo>
                    <a:pt x="515303" y="350520"/>
                  </a:lnTo>
                  <a:lnTo>
                    <a:pt x="512665" y="349250"/>
                  </a:lnTo>
                  <a:lnTo>
                    <a:pt x="512665" y="347980"/>
                  </a:lnTo>
                  <a:lnTo>
                    <a:pt x="487953" y="347980"/>
                  </a:lnTo>
                  <a:lnTo>
                    <a:pt x="487953" y="322580"/>
                  </a:lnTo>
                  <a:lnTo>
                    <a:pt x="489744" y="321310"/>
                  </a:lnTo>
                  <a:lnTo>
                    <a:pt x="511895" y="321310"/>
                  </a:lnTo>
                  <a:lnTo>
                    <a:pt x="511125" y="317500"/>
                  </a:lnTo>
                  <a:lnTo>
                    <a:pt x="506926" y="311150"/>
                  </a:lnTo>
                  <a:lnTo>
                    <a:pt x="500702" y="307340"/>
                  </a:lnTo>
                  <a:lnTo>
                    <a:pt x="493084" y="306070"/>
                  </a:lnTo>
                  <a:close/>
                </a:path>
                <a:path w="575945" h="452120">
                  <a:moveTo>
                    <a:pt x="102327" y="321310"/>
                  </a:moveTo>
                  <a:lnTo>
                    <a:pt x="85725" y="321310"/>
                  </a:lnTo>
                  <a:lnTo>
                    <a:pt x="87515" y="322580"/>
                  </a:lnTo>
                  <a:lnTo>
                    <a:pt x="87515" y="347980"/>
                  </a:lnTo>
                  <a:lnTo>
                    <a:pt x="103096" y="347980"/>
                  </a:lnTo>
                  <a:lnTo>
                    <a:pt x="103096" y="325120"/>
                  </a:lnTo>
                  <a:lnTo>
                    <a:pt x="102327" y="321310"/>
                  </a:lnTo>
                  <a:close/>
                </a:path>
                <a:path w="575945" h="452120">
                  <a:moveTo>
                    <a:pt x="156074" y="321310"/>
                  </a:moveTo>
                  <a:lnTo>
                    <a:pt x="139472" y="321310"/>
                  </a:lnTo>
                  <a:lnTo>
                    <a:pt x="141262" y="322580"/>
                  </a:lnTo>
                  <a:lnTo>
                    <a:pt x="141262" y="347980"/>
                  </a:lnTo>
                  <a:lnTo>
                    <a:pt x="156843" y="347980"/>
                  </a:lnTo>
                  <a:lnTo>
                    <a:pt x="156843" y="325120"/>
                  </a:lnTo>
                  <a:lnTo>
                    <a:pt x="156074" y="321310"/>
                  </a:lnTo>
                  <a:close/>
                </a:path>
                <a:path w="575945" h="452120">
                  <a:moveTo>
                    <a:pt x="458148" y="321310"/>
                  </a:moveTo>
                  <a:lnTo>
                    <a:pt x="441546" y="321310"/>
                  </a:lnTo>
                  <a:lnTo>
                    <a:pt x="443337" y="322580"/>
                  </a:lnTo>
                  <a:lnTo>
                    <a:pt x="443337" y="347980"/>
                  </a:lnTo>
                  <a:lnTo>
                    <a:pt x="458917" y="347980"/>
                  </a:lnTo>
                  <a:lnTo>
                    <a:pt x="458917" y="325120"/>
                  </a:lnTo>
                  <a:lnTo>
                    <a:pt x="458148" y="321310"/>
                  </a:lnTo>
                  <a:close/>
                </a:path>
                <a:path w="575945" h="452120">
                  <a:moveTo>
                    <a:pt x="511895" y="321310"/>
                  </a:moveTo>
                  <a:lnTo>
                    <a:pt x="495293" y="321310"/>
                  </a:lnTo>
                  <a:lnTo>
                    <a:pt x="497084" y="322580"/>
                  </a:lnTo>
                  <a:lnTo>
                    <a:pt x="497084" y="347980"/>
                  </a:lnTo>
                  <a:lnTo>
                    <a:pt x="512665" y="347980"/>
                  </a:lnTo>
                  <a:lnTo>
                    <a:pt x="512665" y="325120"/>
                  </a:lnTo>
                  <a:lnTo>
                    <a:pt x="511895" y="321310"/>
                  </a:lnTo>
                  <a:close/>
                </a:path>
                <a:path w="575945" h="452120">
                  <a:moveTo>
                    <a:pt x="261636" y="255270"/>
                  </a:moveTo>
                  <a:lnTo>
                    <a:pt x="260505" y="255270"/>
                  </a:lnTo>
                  <a:lnTo>
                    <a:pt x="252886" y="257810"/>
                  </a:lnTo>
                  <a:lnTo>
                    <a:pt x="246662" y="261620"/>
                  </a:lnTo>
                  <a:lnTo>
                    <a:pt x="242464" y="267970"/>
                  </a:lnTo>
                  <a:lnTo>
                    <a:pt x="240924" y="275590"/>
                  </a:lnTo>
                  <a:lnTo>
                    <a:pt x="240924" y="298450"/>
                  </a:lnTo>
                  <a:lnTo>
                    <a:pt x="238296" y="299720"/>
                  </a:lnTo>
                  <a:lnTo>
                    <a:pt x="236474" y="303530"/>
                  </a:lnTo>
                  <a:lnTo>
                    <a:pt x="236474" y="309880"/>
                  </a:lnTo>
                  <a:lnTo>
                    <a:pt x="239961" y="313690"/>
                  </a:lnTo>
                  <a:lnTo>
                    <a:pt x="282190" y="313690"/>
                  </a:lnTo>
                  <a:lnTo>
                    <a:pt x="285677" y="309880"/>
                  </a:lnTo>
                  <a:lnTo>
                    <a:pt x="285677" y="303530"/>
                  </a:lnTo>
                  <a:lnTo>
                    <a:pt x="283865" y="299720"/>
                  </a:lnTo>
                  <a:lnTo>
                    <a:pt x="281227" y="298450"/>
                  </a:lnTo>
                  <a:lnTo>
                    <a:pt x="256505" y="298450"/>
                  </a:lnTo>
                  <a:lnTo>
                    <a:pt x="256505" y="273050"/>
                  </a:lnTo>
                  <a:lnTo>
                    <a:pt x="258306" y="271780"/>
                  </a:lnTo>
                  <a:lnTo>
                    <a:pt x="280457" y="271780"/>
                  </a:lnTo>
                  <a:lnTo>
                    <a:pt x="279687" y="267970"/>
                  </a:lnTo>
                  <a:lnTo>
                    <a:pt x="275487" y="261620"/>
                  </a:lnTo>
                  <a:lnTo>
                    <a:pt x="269260" y="257810"/>
                  </a:lnTo>
                  <a:lnTo>
                    <a:pt x="261636" y="255270"/>
                  </a:lnTo>
                  <a:close/>
                </a:path>
                <a:path w="575945" h="452120">
                  <a:moveTo>
                    <a:pt x="315393" y="255270"/>
                  </a:moveTo>
                  <a:lnTo>
                    <a:pt x="314252" y="255270"/>
                  </a:lnTo>
                  <a:lnTo>
                    <a:pt x="306633" y="257810"/>
                  </a:lnTo>
                  <a:lnTo>
                    <a:pt x="300409" y="261620"/>
                  </a:lnTo>
                  <a:lnTo>
                    <a:pt x="296211" y="267970"/>
                  </a:lnTo>
                  <a:lnTo>
                    <a:pt x="294671" y="275590"/>
                  </a:lnTo>
                  <a:lnTo>
                    <a:pt x="294671" y="298450"/>
                  </a:lnTo>
                  <a:lnTo>
                    <a:pt x="292043" y="299720"/>
                  </a:lnTo>
                  <a:lnTo>
                    <a:pt x="290211" y="303530"/>
                  </a:lnTo>
                  <a:lnTo>
                    <a:pt x="290211" y="309880"/>
                  </a:lnTo>
                  <a:lnTo>
                    <a:pt x="293708" y="313690"/>
                  </a:lnTo>
                  <a:lnTo>
                    <a:pt x="335937" y="313690"/>
                  </a:lnTo>
                  <a:lnTo>
                    <a:pt x="339434" y="309880"/>
                  </a:lnTo>
                  <a:lnTo>
                    <a:pt x="339434" y="303530"/>
                  </a:lnTo>
                  <a:lnTo>
                    <a:pt x="337612" y="299720"/>
                  </a:lnTo>
                  <a:lnTo>
                    <a:pt x="334974" y="298450"/>
                  </a:lnTo>
                  <a:lnTo>
                    <a:pt x="310252" y="298450"/>
                  </a:lnTo>
                  <a:lnTo>
                    <a:pt x="310252" y="273050"/>
                  </a:lnTo>
                  <a:lnTo>
                    <a:pt x="312053" y="271780"/>
                  </a:lnTo>
                  <a:lnTo>
                    <a:pt x="334204" y="271780"/>
                  </a:lnTo>
                  <a:lnTo>
                    <a:pt x="333434" y="267970"/>
                  </a:lnTo>
                  <a:lnTo>
                    <a:pt x="329236" y="261620"/>
                  </a:lnTo>
                  <a:lnTo>
                    <a:pt x="323011" y="257810"/>
                  </a:lnTo>
                  <a:lnTo>
                    <a:pt x="315393" y="255270"/>
                  </a:lnTo>
                  <a:close/>
                </a:path>
                <a:path w="575945" h="452120">
                  <a:moveTo>
                    <a:pt x="280457" y="271780"/>
                  </a:moveTo>
                  <a:lnTo>
                    <a:pt x="263855" y="271780"/>
                  </a:lnTo>
                  <a:lnTo>
                    <a:pt x="265646" y="273050"/>
                  </a:lnTo>
                  <a:lnTo>
                    <a:pt x="265646" y="298450"/>
                  </a:lnTo>
                  <a:lnTo>
                    <a:pt x="281227" y="298450"/>
                  </a:lnTo>
                  <a:lnTo>
                    <a:pt x="281227" y="275590"/>
                  </a:lnTo>
                  <a:lnTo>
                    <a:pt x="280457" y="271780"/>
                  </a:lnTo>
                  <a:close/>
                </a:path>
                <a:path w="575945" h="452120">
                  <a:moveTo>
                    <a:pt x="334204" y="271780"/>
                  </a:moveTo>
                  <a:lnTo>
                    <a:pt x="317592" y="271780"/>
                  </a:lnTo>
                  <a:lnTo>
                    <a:pt x="319393" y="273050"/>
                  </a:lnTo>
                  <a:lnTo>
                    <a:pt x="319393" y="298450"/>
                  </a:lnTo>
                  <a:lnTo>
                    <a:pt x="334974" y="298450"/>
                  </a:lnTo>
                  <a:lnTo>
                    <a:pt x="334974" y="275590"/>
                  </a:lnTo>
                  <a:lnTo>
                    <a:pt x="334204" y="271780"/>
                  </a:lnTo>
                  <a:close/>
                </a:path>
                <a:path w="575945" h="452120">
                  <a:moveTo>
                    <a:pt x="192245" y="242570"/>
                  </a:moveTo>
                  <a:lnTo>
                    <a:pt x="176664" y="242570"/>
                  </a:lnTo>
                  <a:lnTo>
                    <a:pt x="176664" y="251460"/>
                  </a:lnTo>
                  <a:lnTo>
                    <a:pt x="192245" y="251460"/>
                  </a:lnTo>
                  <a:lnTo>
                    <a:pt x="192245" y="242570"/>
                  </a:lnTo>
                  <a:close/>
                </a:path>
                <a:path w="575945" h="452120">
                  <a:moveTo>
                    <a:pt x="564799" y="242570"/>
                  </a:moveTo>
                  <a:lnTo>
                    <a:pt x="546035" y="242570"/>
                  </a:lnTo>
                  <a:lnTo>
                    <a:pt x="547135" y="243840"/>
                  </a:lnTo>
                  <a:lnTo>
                    <a:pt x="548758" y="245110"/>
                  </a:lnTo>
                  <a:lnTo>
                    <a:pt x="549218" y="246380"/>
                  </a:lnTo>
                  <a:lnTo>
                    <a:pt x="549218" y="247650"/>
                  </a:lnTo>
                  <a:lnTo>
                    <a:pt x="548758" y="248920"/>
                  </a:lnTo>
                  <a:lnTo>
                    <a:pt x="547135" y="251460"/>
                  </a:lnTo>
                  <a:lnTo>
                    <a:pt x="564799" y="251460"/>
                  </a:lnTo>
                  <a:lnTo>
                    <a:pt x="564799" y="242570"/>
                  </a:lnTo>
                  <a:close/>
                </a:path>
                <a:path w="575945" h="452120">
                  <a:moveTo>
                    <a:pt x="287949" y="151130"/>
                  </a:moveTo>
                  <a:lnTo>
                    <a:pt x="272795" y="153670"/>
                  </a:lnTo>
                  <a:lnTo>
                    <a:pt x="260417" y="162560"/>
                  </a:lnTo>
                  <a:lnTo>
                    <a:pt x="252069" y="173990"/>
                  </a:lnTo>
                  <a:lnTo>
                    <a:pt x="249008" y="189230"/>
                  </a:lnTo>
                  <a:lnTo>
                    <a:pt x="252069" y="204470"/>
                  </a:lnTo>
                  <a:lnTo>
                    <a:pt x="260417" y="217170"/>
                  </a:lnTo>
                  <a:lnTo>
                    <a:pt x="272795" y="226060"/>
                  </a:lnTo>
                  <a:lnTo>
                    <a:pt x="287949" y="228600"/>
                  </a:lnTo>
                  <a:lnTo>
                    <a:pt x="303102" y="226060"/>
                  </a:lnTo>
                  <a:lnTo>
                    <a:pt x="315481" y="217170"/>
                  </a:lnTo>
                  <a:lnTo>
                    <a:pt x="317985" y="213360"/>
                  </a:lnTo>
                  <a:lnTo>
                    <a:pt x="287949" y="213360"/>
                  </a:lnTo>
                  <a:lnTo>
                    <a:pt x="278861" y="210820"/>
                  </a:lnTo>
                  <a:lnTo>
                    <a:pt x="271435" y="205740"/>
                  </a:lnTo>
                  <a:lnTo>
                    <a:pt x="266426" y="198120"/>
                  </a:lnTo>
                  <a:lnTo>
                    <a:pt x="264588" y="189230"/>
                  </a:lnTo>
                  <a:lnTo>
                    <a:pt x="266426" y="180340"/>
                  </a:lnTo>
                  <a:lnTo>
                    <a:pt x="271435" y="172720"/>
                  </a:lnTo>
                  <a:lnTo>
                    <a:pt x="278861" y="167640"/>
                  </a:lnTo>
                  <a:lnTo>
                    <a:pt x="287949" y="166370"/>
                  </a:lnTo>
                  <a:lnTo>
                    <a:pt x="318263" y="166370"/>
                  </a:lnTo>
                  <a:lnTo>
                    <a:pt x="315481" y="162560"/>
                  </a:lnTo>
                  <a:lnTo>
                    <a:pt x="303102" y="153670"/>
                  </a:lnTo>
                  <a:lnTo>
                    <a:pt x="287949" y="151130"/>
                  </a:lnTo>
                  <a:close/>
                </a:path>
                <a:path w="575945" h="452120">
                  <a:moveTo>
                    <a:pt x="289834" y="78740"/>
                  </a:moveTo>
                  <a:lnTo>
                    <a:pt x="286064" y="78740"/>
                  </a:lnTo>
                  <a:lnTo>
                    <a:pt x="181889" y="154940"/>
                  </a:lnTo>
                  <a:lnTo>
                    <a:pt x="59024" y="154940"/>
                  </a:lnTo>
                  <a:lnTo>
                    <a:pt x="56092" y="157480"/>
                  </a:lnTo>
                  <a:lnTo>
                    <a:pt x="31234" y="227330"/>
                  </a:lnTo>
                  <a:lnTo>
                    <a:pt x="47768" y="227330"/>
                  </a:lnTo>
                  <a:lnTo>
                    <a:pt x="67809" y="171450"/>
                  </a:lnTo>
                  <a:lnTo>
                    <a:pt x="192245" y="171450"/>
                  </a:lnTo>
                  <a:lnTo>
                    <a:pt x="192245" y="167640"/>
                  </a:lnTo>
                  <a:lnTo>
                    <a:pt x="287949" y="96520"/>
                  </a:lnTo>
                  <a:lnTo>
                    <a:pt x="314141" y="96520"/>
                  </a:lnTo>
                  <a:lnTo>
                    <a:pt x="289834" y="78740"/>
                  </a:lnTo>
                  <a:close/>
                </a:path>
                <a:path w="575945" h="452120">
                  <a:moveTo>
                    <a:pt x="524786" y="171450"/>
                  </a:moveTo>
                  <a:lnTo>
                    <a:pt x="508089" y="171450"/>
                  </a:lnTo>
                  <a:lnTo>
                    <a:pt x="528130" y="227330"/>
                  </a:lnTo>
                  <a:lnTo>
                    <a:pt x="544664" y="227330"/>
                  </a:lnTo>
                  <a:lnTo>
                    <a:pt x="524786" y="171450"/>
                  </a:lnTo>
                  <a:close/>
                </a:path>
                <a:path w="575945" h="452120">
                  <a:moveTo>
                    <a:pt x="318263" y="166370"/>
                  </a:moveTo>
                  <a:lnTo>
                    <a:pt x="287949" y="166370"/>
                  </a:lnTo>
                  <a:lnTo>
                    <a:pt x="297035" y="167640"/>
                  </a:lnTo>
                  <a:lnTo>
                    <a:pt x="304458" y="172720"/>
                  </a:lnTo>
                  <a:lnTo>
                    <a:pt x="309463" y="180340"/>
                  </a:lnTo>
                  <a:lnTo>
                    <a:pt x="311299" y="189230"/>
                  </a:lnTo>
                  <a:lnTo>
                    <a:pt x="309463" y="198120"/>
                  </a:lnTo>
                  <a:lnTo>
                    <a:pt x="304458" y="205740"/>
                  </a:lnTo>
                  <a:lnTo>
                    <a:pt x="297035" y="210820"/>
                  </a:lnTo>
                  <a:lnTo>
                    <a:pt x="287949" y="213360"/>
                  </a:lnTo>
                  <a:lnTo>
                    <a:pt x="317985" y="213360"/>
                  </a:lnTo>
                  <a:lnTo>
                    <a:pt x="323828" y="204470"/>
                  </a:lnTo>
                  <a:lnTo>
                    <a:pt x="326890" y="189230"/>
                  </a:lnTo>
                  <a:lnTo>
                    <a:pt x="323828" y="173990"/>
                  </a:lnTo>
                  <a:lnTo>
                    <a:pt x="318263" y="166370"/>
                  </a:lnTo>
                  <a:close/>
                </a:path>
                <a:path w="575945" h="452120">
                  <a:moveTo>
                    <a:pt x="290535" y="0"/>
                  </a:moveTo>
                  <a:lnTo>
                    <a:pt x="285111" y="0"/>
                  </a:lnTo>
                  <a:lnTo>
                    <a:pt x="282818" y="1270"/>
                  </a:lnTo>
                  <a:lnTo>
                    <a:pt x="281907" y="2540"/>
                  </a:lnTo>
                  <a:lnTo>
                    <a:pt x="280556" y="5080"/>
                  </a:lnTo>
                  <a:lnTo>
                    <a:pt x="280159" y="6350"/>
                  </a:lnTo>
                  <a:lnTo>
                    <a:pt x="280159" y="52070"/>
                  </a:lnTo>
                  <a:lnTo>
                    <a:pt x="275499" y="53340"/>
                  </a:lnTo>
                  <a:lnTo>
                    <a:pt x="270996" y="55880"/>
                  </a:lnTo>
                  <a:lnTo>
                    <a:pt x="156644" y="139700"/>
                  </a:lnTo>
                  <a:lnTo>
                    <a:pt x="151943" y="147320"/>
                  </a:lnTo>
                  <a:lnTo>
                    <a:pt x="150089" y="154940"/>
                  </a:lnTo>
                  <a:lnTo>
                    <a:pt x="166403" y="154940"/>
                  </a:lnTo>
                  <a:lnTo>
                    <a:pt x="167764" y="152400"/>
                  </a:lnTo>
                  <a:lnTo>
                    <a:pt x="169931" y="149860"/>
                  </a:lnTo>
                  <a:lnTo>
                    <a:pt x="276253" y="71120"/>
                  </a:lnTo>
                  <a:lnTo>
                    <a:pt x="281863" y="67310"/>
                  </a:lnTo>
                  <a:lnTo>
                    <a:pt x="320495" y="67310"/>
                  </a:lnTo>
                  <a:lnTo>
                    <a:pt x="304901" y="55880"/>
                  </a:lnTo>
                  <a:lnTo>
                    <a:pt x="300409" y="53340"/>
                  </a:lnTo>
                  <a:lnTo>
                    <a:pt x="295739" y="52070"/>
                  </a:lnTo>
                  <a:lnTo>
                    <a:pt x="295739" y="45720"/>
                  </a:lnTo>
                  <a:lnTo>
                    <a:pt x="325309" y="29210"/>
                  </a:lnTo>
                  <a:lnTo>
                    <a:pt x="326100" y="27940"/>
                  </a:lnTo>
                  <a:lnTo>
                    <a:pt x="295739" y="27940"/>
                  </a:lnTo>
                  <a:lnTo>
                    <a:pt x="295739" y="20320"/>
                  </a:lnTo>
                  <a:lnTo>
                    <a:pt x="326100" y="20320"/>
                  </a:lnTo>
                  <a:lnTo>
                    <a:pt x="325309" y="19050"/>
                  </a:lnTo>
                  <a:lnTo>
                    <a:pt x="290535" y="0"/>
                  </a:lnTo>
                  <a:close/>
                </a:path>
                <a:path w="575945" h="452120">
                  <a:moveTo>
                    <a:pt x="320495" y="67310"/>
                  </a:moveTo>
                  <a:lnTo>
                    <a:pt x="294034" y="67310"/>
                  </a:lnTo>
                  <a:lnTo>
                    <a:pt x="299645" y="71120"/>
                  </a:lnTo>
                  <a:lnTo>
                    <a:pt x="405966" y="149860"/>
                  </a:lnTo>
                  <a:lnTo>
                    <a:pt x="408134" y="152400"/>
                  </a:lnTo>
                  <a:lnTo>
                    <a:pt x="409495" y="154940"/>
                  </a:lnTo>
                  <a:lnTo>
                    <a:pt x="425809" y="154940"/>
                  </a:lnTo>
                  <a:lnTo>
                    <a:pt x="423966" y="147320"/>
                  </a:lnTo>
                  <a:lnTo>
                    <a:pt x="419254" y="139700"/>
                  </a:lnTo>
                  <a:lnTo>
                    <a:pt x="320495" y="67310"/>
                  </a:lnTo>
                  <a:close/>
                </a:path>
                <a:path w="575945" h="452120">
                  <a:moveTo>
                    <a:pt x="326100" y="20320"/>
                  </a:moveTo>
                  <a:lnTo>
                    <a:pt x="295739" y="20320"/>
                  </a:lnTo>
                  <a:lnTo>
                    <a:pt x="302535" y="24130"/>
                  </a:lnTo>
                  <a:lnTo>
                    <a:pt x="295739" y="27940"/>
                  </a:lnTo>
                  <a:lnTo>
                    <a:pt x="326100" y="27940"/>
                  </a:lnTo>
                  <a:lnTo>
                    <a:pt x="326890" y="26670"/>
                  </a:lnTo>
                  <a:lnTo>
                    <a:pt x="326890" y="21590"/>
                  </a:lnTo>
                  <a:lnTo>
                    <a:pt x="326100" y="203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 descr=""/>
          <p:cNvSpPr txBox="1"/>
          <p:nvPr/>
        </p:nvSpPr>
        <p:spPr>
          <a:xfrm>
            <a:off x="7746785" y="7976768"/>
            <a:ext cx="1135380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All</a:t>
            </a:r>
            <a:r>
              <a:rPr dirty="0" sz="1200" spc="-15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7771215" y="8108128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5</a:t>
            </a:r>
            <a:endParaRPr sz="41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984468" y="6078489"/>
            <a:ext cx="7782559" cy="269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0160">
              <a:lnSpc>
                <a:spcPct val="100000"/>
              </a:lnSpc>
              <a:spcBef>
                <a:spcPts val="120"/>
              </a:spcBef>
            </a:pPr>
            <a:r>
              <a:rPr dirty="0" sz="2600">
                <a:latin typeface="Avenir LT 45 Book"/>
                <a:cs typeface="Avenir LT 45 Book"/>
              </a:rPr>
              <a:t>The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only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school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that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offered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me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a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 spc="-10">
                <a:latin typeface="Avenir LT 45 Book"/>
                <a:cs typeface="Avenir LT 45 Book"/>
              </a:rPr>
              <a:t>place</a:t>
            </a:r>
            <a:endParaRPr sz="2600">
              <a:latin typeface="Avenir LT 45 Book"/>
              <a:cs typeface="Avenir LT 45 Book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600">
              <a:latin typeface="Avenir LT 45 Book"/>
              <a:cs typeface="Avenir LT 45 Book"/>
            </a:endParaRPr>
          </a:p>
          <a:p>
            <a:pPr marL="4445" marR="5080">
              <a:lnSpc>
                <a:spcPct val="100899"/>
              </a:lnSpc>
            </a:pPr>
            <a:r>
              <a:rPr dirty="0" sz="2600">
                <a:latin typeface="Avenir LT 45 Book"/>
                <a:cs typeface="Avenir LT 45 Book"/>
              </a:rPr>
              <a:t>Community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of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students/faculty who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are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like </a:t>
            </a:r>
            <a:r>
              <a:rPr dirty="0" sz="2600" spc="-25">
                <a:latin typeface="Avenir LT 45 Book"/>
                <a:cs typeface="Avenir LT 45 Book"/>
              </a:rPr>
              <a:t>the </a:t>
            </a:r>
            <a:r>
              <a:rPr dirty="0" sz="2600">
                <a:latin typeface="Avenir LT 45 Book"/>
                <a:cs typeface="Avenir LT 45 Book"/>
              </a:rPr>
              <a:t>respondent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and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whom they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feel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comfortable </a:t>
            </a:r>
            <a:r>
              <a:rPr dirty="0" sz="2600" spc="-10">
                <a:latin typeface="Avenir LT 45 Book"/>
                <a:cs typeface="Avenir LT 45 Book"/>
              </a:rPr>
              <a:t>around</a:t>
            </a:r>
            <a:endParaRPr sz="2600">
              <a:latin typeface="Avenir LT 45 Book"/>
              <a:cs typeface="Avenir LT 45 Book"/>
            </a:endParaRPr>
          </a:p>
          <a:p>
            <a:pPr marR="2705735">
              <a:lnSpc>
                <a:spcPct val="100899"/>
              </a:lnSpc>
              <a:spcBef>
                <a:spcPts val="1960"/>
              </a:spcBef>
            </a:pPr>
            <a:r>
              <a:rPr dirty="0" sz="2600">
                <a:latin typeface="Avenir LT 45 Book"/>
                <a:cs typeface="Avenir LT 45 Book"/>
              </a:rPr>
              <a:t>The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culture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at</a:t>
            </a:r>
            <a:r>
              <a:rPr dirty="0" sz="2600" spc="-10">
                <a:latin typeface="Avenir LT 45 Book"/>
                <a:cs typeface="Avenir LT 45 Book"/>
              </a:rPr>
              <a:t> </a:t>
            </a:r>
            <a:r>
              <a:rPr dirty="0" sz="2600">
                <a:latin typeface="Avenir LT 45 Book"/>
                <a:cs typeface="Avenir LT 45 Book"/>
              </a:rPr>
              <a:t>the</a:t>
            </a:r>
            <a:r>
              <a:rPr dirty="0" sz="2600" spc="-5">
                <a:latin typeface="Avenir LT 45 Book"/>
                <a:cs typeface="Avenir LT 45 Book"/>
              </a:rPr>
              <a:t> </a:t>
            </a:r>
            <a:r>
              <a:rPr dirty="0" sz="2600" spc="-10">
                <a:latin typeface="Avenir LT 45 Book"/>
                <a:cs typeface="Avenir LT 45 Book"/>
              </a:rPr>
              <a:t>school/program </a:t>
            </a:r>
            <a:r>
              <a:rPr dirty="0" sz="2600" spc="-30">
                <a:latin typeface="Tahoma"/>
                <a:cs typeface="Tahoma"/>
              </a:rPr>
              <a:t>(e.g.,</a:t>
            </a:r>
            <a:r>
              <a:rPr dirty="0" sz="2600" spc="-65">
                <a:latin typeface="Tahoma"/>
                <a:cs typeface="Tahoma"/>
              </a:rPr>
              <a:t> </a:t>
            </a:r>
            <a:r>
              <a:rPr dirty="0" sz="2600">
                <a:latin typeface="Tahoma"/>
                <a:cs typeface="Tahoma"/>
              </a:rPr>
              <a:t>size,</a:t>
            </a:r>
            <a:r>
              <a:rPr dirty="0" sz="2600" spc="-60">
                <a:latin typeface="Tahoma"/>
                <a:cs typeface="Tahoma"/>
              </a:rPr>
              <a:t> </a:t>
            </a:r>
            <a:r>
              <a:rPr dirty="0" sz="2600">
                <a:latin typeface="Tahoma"/>
                <a:cs typeface="Tahoma"/>
              </a:rPr>
              <a:t>social</a:t>
            </a:r>
            <a:r>
              <a:rPr dirty="0" sz="2600" spc="-60">
                <a:latin typeface="Tahoma"/>
                <a:cs typeface="Tahoma"/>
              </a:rPr>
              <a:t> </a:t>
            </a:r>
            <a:r>
              <a:rPr dirty="0" sz="2600" spc="-10">
                <a:latin typeface="Tahoma"/>
                <a:cs typeface="Tahoma"/>
              </a:rPr>
              <a:t>opportunities)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50" name="object 50" descr=""/>
          <p:cNvSpPr/>
          <p:nvPr/>
        </p:nvSpPr>
        <p:spPr>
          <a:xfrm>
            <a:off x="7162085" y="6872852"/>
            <a:ext cx="2661920" cy="913765"/>
          </a:xfrm>
          <a:custGeom>
            <a:avLst/>
            <a:gdLst/>
            <a:ahLst/>
            <a:cxnLst/>
            <a:rect l="l" t="t" r="r" b="b"/>
            <a:pathLst>
              <a:path w="2661920" h="913765">
                <a:moveTo>
                  <a:pt x="2268224" y="0"/>
                </a:moveTo>
                <a:lnTo>
                  <a:pt x="450248" y="0"/>
                </a:lnTo>
                <a:lnTo>
                  <a:pt x="0" y="0"/>
                </a:lnTo>
                <a:lnTo>
                  <a:pt x="0" y="913417"/>
                </a:lnTo>
                <a:lnTo>
                  <a:pt x="2268224" y="913417"/>
                </a:lnTo>
                <a:lnTo>
                  <a:pt x="2661583" y="456708"/>
                </a:lnTo>
                <a:lnTo>
                  <a:pt x="2268224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 txBox="1"/>
          <p:nvPr/>
        </p:nvSpPr>
        <p:spPr>
          <a:xfrm>
            <a:off x="7771215" y="7058097"/>
            <a:ext cx="322580" cy="653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100" spc="-50" b="1">
                <a:solidFill>
                  <a:srgbClr val="FFFFFF"/>
                </a:solidFill>
                <a:latin typeface="Avenir LT 65 Medium"/>
                <a:cs typeface="Avenir LT 65 Medium"/>
              </a:rPr>
              <a:t>4</a:t>
            </a:r>
            <a:endParaRPr sz="41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7633903" y="6929802"/>
            <a:ext cx="1360805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 b="0">
                <a:solidFill>
                  <a:srgbClr val="FFFFFF"/>
                </a:solidFill>
                <a:latin typeface="Avenir LT 65 Medium"/>
                <a:cs typeface="Avenir LT 65 Medium"/>
              </a:rPr>
              <a:t>HURE</a:t>
            </a:r>
            <a:r>
              <a:rPr dirty="0" sz="1200" spc="-40" b="0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sz="1200" spc="-10" b="0">
                <a:solidFill>
                  <a:srgbClr val="FFFFFF"/>
                </a:solidFill>
                <a:latin typeface="Avenir LT 65 Medium"/>
                <a:cs typeface="Avenir LT 65 Medium"/>
              </a:rPr>
              <a:t>Respondents</a:t>
            </a:r>
            <a:endParaRPr sz="1200">
              <a:latin typeface="Avenir LT 65 Medium"/>
              <a:cs typeface="Avenir LT 65 Medium"/>
            </a:endParaRPr>
          </a:p>
        </p:txBody>
      </p:sp>
      <p:pic>
        <p:nvPicPr>
          <p:cNvPr id="53" name="object 5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54111" y="7141647"/>
            <a:ext cx="575076" cy="555710"/>
          </a:xfrm>
          <a:prstGeom prst="rect">
            <a:avLst/>
          </a:prstGeom>
        </p:spPr>
      </p:pic>
      <p:sp>
        <p:nvSpPr>
          <p:cNvPr id="54" name="object 54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3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865745"/>
          </a:xfrm>
          <a:custGeom>
            <a:avLst/>
            <a:gdLst/>
            <a:ahLst/>
            <a:cxnLst/>
            <a:rect l="l" t="t" r="r" b="b"/>
            <a:pathLst>
              <a:path w="12942569" h="7865745">
                <a:moveTo>
                  <a:pt x="12942014" y="0"/>
                </a:moveTo>
                <a:lnTo>
                  <a:pt x="0" y="0"/>
                </a:lnTo>
                <a:lnTo>
                  <a:pt x="0" y="7865729"/>
                </a:lnTo>
                <a:lnTo>
                  <a:pt x="12942014" y="7865729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169324"/>
            <a:ext cx="12942570" cy="1139825"/>
          </a:xfrm>
          <a:custGeom>
            <a:avLst/>
            <a:gdLst/>
            <a:ahLst/>
            <a:cxnLst/>
            <a:rect l="l" t="t" r="r" b="b"/>
            <a:pathLst>
              <a:path w="12942569" h="1139825">
                <a:moveTo>
                  <a:pt x="0" y="1139232"/>
                </a:moveTo>
                <a:lnTo>
                  <a:pt x="12942014" y="1139232"/>
                </a:lnTo>
                <a:lnTo>
                  <a:pt x="12942014" y="0"/>
                </a:lnTo>
                <a:lnTo>
                  <a:pt x="0" y="0"/>
                </a:lnTo>
                <a:lnTo>
                  <a:pt x="0" y="1139232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8158462" y="7245853"/>
            <a:ext cx="1050290" cy="209550"/>
          </a:xfrm>
          <a:custGeom>
            <a:avLst/>
            <a:gdLst/>
            <a:ahLst/>
            <a:cxnLst/>
            <a:rect l="l" t="t" r="r" b="b"/>
            <a:pathLst>
              <a:path w="1050290" h="209550">
                <a:moveTo>
                  <a:pt x="0" y="209417"/>
                </a:moveTo>
                <a:lnTo>
                  <a:pt x="1049884" y="209417"/>
                </a:lnTo>
                <a:lnTo>
                  <a:pt x="1049884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4248344" y="7823795"/>
            <a:ext cx="382270" cy="1304925"/>
          </a:xfrm>
          <a:custGeom>
            <a:avLst/>
            <a:gdLst/>
            <a:ahLst/>
            <a:cxnLst/>
            <a:rect l="l" t="t" r="r" b="b"/>
            <a:pathLst>
              <a:path w="382269" h="1304925">
                <a:moveTo>
                  <a:pt x="0" y="1304777"/>
                </a:moveTo>
                <a:lnTo>
                  <a:pt x="0" y="0"/>
                </a:lnTo>
                <a:lnTo>
                  <a:pt x="382239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620082" y="4200866"/>
            <a:ext cx="1239520" cy="113664"/>
          </a:xfrm>
          <a:custGeom>
            <a:avLst/>
            <a:gdLst/>
            <a:ahLst/>
            <a:cxnLst/>
            <a:rect l="l" t="t" r="r" b="b"/>
            <a:pathLst>
              <a:path w="1239519" h="113664">
                <a:moveTo>
                  <a:pt x="1239187" y="113137"/>
                </a:moveTo>
                <a:lnTo>
                  <a:pt x="0" y="113137"/>
                </a:lnTo>
                <a:lnTo>
                  <a:pt x="0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6831054" y="8554713"/>
            <a:ext cx="0" cy="342900"/>
          </a:xfrm>
          <a:custGeom>
            <a:avLst/>
            <a:gdLst/>
            <a:ahLst/>
            <a:cxnLst/>
            <a:rect l="l" t="t" r="r" b="b"/>
            <a:pathLst>
              <a:path w="0" h="342900">
                <a:moveTo>
                  <a:pt x="0" y="0"/>
                </a:moveTo>
                <a:lnTo>
                  <a:pt x="0" y="34245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6204809" y="3607920"/>
            <a:ext cx="0" cy="726440"/>
          </a:xfrm>
          <a:custGeom>
            <a:avLst/>
            <a:gdLst/>
            <a:ahLst/>
            <a:cxnLst/>
            <a:rect l="l" t="t" r="r" b="b"/>
            <a:pathLst>
              <a:path w="0" h="726439">
                <a:moveTo>
                  <a:pt x="0" y="0"/>
                </a:moveTo>
                <a:lnTo>
                  <a:pt x="0" y="72582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6854003" y="3835025"/>
            <a:ext cx="782955" cy="560705"/>
          </a:xfrm>
          <a:custGeom>
            <a:avLst/>
            <a:gdLst/>
            <a:ahLst/>
            <a:cxnLst/>
            <a:rect l="l" t="t" r="r" b="b"/>
            <a:pathLst>
              <a:path w="782955" h="560704">
                <a:moveTo>
                  <a:pt x="0" y="560307"/>
                </a:moveTo>
                <a:lnTo>
                  <a:pt x="782908" y="560307"/>
                </a:lnTo>
                <a:lnTo>
                  <a:pt x="782908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8324213" y="5958567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4" h="0">
                <a:moveTo>
                  <a:pt x="0" y="0"/>
                </a:moveTo>
                <a:lnTo>
                  <a:pt x="334377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7276812" y="8366237"/>
            <a:ext cx="1289685" cy="440055"/>
          </a:xfrm>
          <a:custGeom>
            <a:avLst/>
            <a:gdLst/>
            <a:ahLst/>
            <a:cxnLst/>
            <a:rect l="l" t="t" r="r" b="b"/>
            <a:pathLst>
              <a:path w="1289684" h="440054">
                <a:moveTo>
                  <a:pt x="0" y="0"/>
                </a:moveTo>
                <a:lnTo>
                  <a:pt x="1289468" y="0"/>
                </a:lnTo>
                <a:lnTo>
                  <a:pt x="1289468" y="439777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14003041" y="4259984"/>
            <a:ext cx="4402455" cy="4406900"/>
            <a:chOff x="14003041" y="4259984"/>
            <a:chExt cx="4402455" cy="4406900"/>
          </a:xfrm>
        </p:grpSpPr>
        <p:sp>
          <p:nvSpPr>
            <p:cNvPr id="13" name="object 13" descr=""/>
            <p:cNvSpPr/>
            <p:nvPr/>
          </p:nvSpPr>
          <p:spPr>
            <a:xfrm>
              <a:off x="17978510" y="7761124"/>
              <a:ext cx="377190" cy="0"/>
            </a:xfrm>
            <a:custGeom>
              <a:avLst/>
              <a:gdLst/>
              <a:ahLst/>
              <a:cxnLst/>
              <a:rect l="l" t="t" r="r" b="b"/>
              <a:pathLst>
                <a:path w="377190" h="0">
                  <a:moveTo>
                    <a:pt x="0" y="0"/>
                  </a:moveTo>
                  <a:lnTo>
                    <a:pt x="376951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6207013" y="4287787"/>
              <a:ext cx="1099185" cy="2176145"/>
            </a:xfrm>
            <a:custGeom>
              <a:avLst/>
              <a:gdLst/>
              <a:ahLst/>
              <a:cxnLst/>
              <a:rect l="l" t="t" r="r" b="b"/>
              <a:pathLst>
                <a:path w="1099184" h="2176145">
                  <a:moveTo>
                    <a:pt x="305802" y="0"/>
                  </a:moveTo>
                  <a:lnTo>
                    <a:pt x="0" y="2175923"/>
                  </a:lnTo>
                  <a:lnTo>
                    <a:pt x="1098647" y="273007"/>
                  </a:lnTo>
                  <a:lnTo>
                    <a:pt x="1054281" y="248009"/>
                  </a:lnTo>
                  <a:lnTo>
                    <a:pt x="1009812" y="224190"/>
                  </a:lnTo>
                  <a:lnTo>
                    <a:pt x="965202" y="201538"/>
                  </a:lnTo>
                  <a:lnTo>
                    <a:pt x="920416" y="180040"/>
                  </a:lnTo>
                  <a:lnTo>
                    <a:pt x="875418" y="159685"/>
                  </a:lnTo>
                  <a:lnTo>
                    <a:pt x="830172" y="140459"/>
                  </a:lnTo>
                  <a:lnTo>
                    <a:pt x="784642" y="122351"/>
                  </a:lnTo>
                  <a:lnTo>
                    <a:pt x="738792" y="105348"/>
                  </a:lnTo>
                  <a:lnTo>
                    <a:pt x="692586" y="89438"/>
                  </a:lnTo>
                  <a:lnTo>
                    <a:pt x="645987" y="74607"/>
                  </a:lnTo>
                  <a:lnTo>
                    <a:pt x="598961" y="60845"/>
                  </a:lnTo>
                  <a:lnTo>
                    <a:pt x="551471" y="48137"/>
                  </a:lnTo>
                  <a:lnTo>
                    <a:pt x="503481" y="36473"/>
                  </a:lnTo>
                  <a:lnTo>
                    <a:pt x="454955" y="25840"/>
                  </a:lnTo>
                  <a:lnTo>
                    <a:pt x="405857" y="16225"/>
                  </a:lnTo>
                  <a:lnTo>
                    <a:pt x="356151" y="7615"/>
                  </a:lnTo>
                  <a:lnTo>
                    <a:pt x="30580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207013" y="4287787"/>
              <a:ext cx="1099185" cy="2176145"/>
            </a:xfrm>
            <a:custGeom>
              <a:avLst/>
              <a:gdLst/>
              <a:ahLst/>
              <a:cxnLst/>
              <a:rect l="l" t="t" r="r" b="b"/>
              <a:pathLst>
                <a:path w="1099184" h="2176145">
                  <a:moveTo>
                    <a:pt x="0" y="2175923"/>
                  </a:moveTo>
                  <a:lnTo>
                    <a:pt x="305802" y="0"/>
                  </a:lnTo>
                  <a:lnTo>
                    <a:pt x="356151" y="7615"/>
                  </a:lnTo>
                  <a:lnTo>
                    <a:pt x="405857" y="16225"/>
                  </a:lnTo>
                  <a:lnTo>
                    <a:pt x="454955" y="25840"/>
                  </a:lnTo>
                  <a:lnTo>
                    <a:pt x="503481" y="36473"/>
                  </a:lnTo>
                  <a:lnTo>
                    <a:pt x="551471" y="48137"/>
                  </a:lnTo>
                  <a:lnTo>
                    <a:pt x="598961" y="60845"/>
                  </a:lnTo>
                  <a:lnTo>
                    <a:pt x="645987" y="74607"/>
                  </a:lnTo>
                  <a:lnTo>
                    <a:pt x="692586" y="89438"/>
                  </a:lnTo>
                  <a:lnTo>
                    <a:pt x="738792" y="105348"/>
                  </a:lnTo>
                  <a:lnTo>
                    <a:pt x="784642" y="122351"/>
                  </a:lnTo>
                  <a:lnTo>
                    <a:pt x="830172" y="140459"/>
                  </a:lnTo>
                  <a:lnTo>
                    <a:pt x="875418" y="159685"/>
                  </a:lnTo>
                  <a:lnTo>
                    <a:pt x="920416" y="180040"/>
                  </a:lnTo>
                  <a:lnTo>
                    <a:pt x="965202" y="201538"/>
                  </a:lnTo>
                  <a:lnTo>
                    <a:pt x="1009812" y="224190"/>
                  </a:lnTo>
                  <a:lnTo>
                    <a:pt x="1054281" y="248009"/>
                  </a:lnTo>
                  <a:lnTo>
                    <a:pt x="1098647" y="273007"/>
                  </a:lnTo>
                  <a:lnTo>
                    <a:pt x="0" y="217592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977324" y="4265219"/>
              <a:ext cx="535940" cy="2199005"/>
            </a:xfrm>
            <a:custGeom>
              <a:avLst/>
              <a:gdLst/>
              <a:ahLst/>
              <a:cxnLst/>
              <a:rect l="l" t="t" r="r" b="b"/>
              <a:pathLst>
                <a:path w="535940" h="2199004">
                  <a:moveTo>
                    <a:pt x="244591" y="0"/>
                  </a:moveTo>
                  <a:lnTo>
                    <a:pt x="197470" y="343"/>
                  </a:lnTo>
                  <a:lnTo>
                    <a:pt x="149802" y="1844"/>
                  </a:lnTo>
                  <a:lnTo>
                    <a:pt x="101235" y="4496"/>
                  </a:lnTo>
                  <a:lnTo>
                    <a:pt x="51418" y="8292"/>
                  </a:lnTo>
                  <a:lnTo>
                    <a:pt x="0" y="13228"/>
                  </a:lnTo>
                  <a:lnTo>
                    <a:pt x="229689" y="2198491"/>
                  </a:lnTo>
                  <a:lnTo>
                    <a:pt x="535491" y="22568"/>
                  </a:lnTo>
                  <a:lnTo>
                    <a:pt x="484278" y="15844"/>
                  </a:lnTo>
                  <a:lnTo>
                    <a:pt x="434625" y="10313"/>
                  </a:lnTo>
                  <a:lnTo>
                    <a:pt x="386181" y="5970"/>
                  </a:lnTo>
                  <a:lnTo>
                    <a:pt x="338595" y="2807"/>
                  </a:lnTo>
                  <a:lnTo>
                    <a:pt x="291515" y="819"/>
                  </a:lnTo>
                  <a:lnTo>
                    <a:pt x="24459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977324" y="4265219"/>
              <a:ext cx="535940" cy="2199005"/>
            </a:xfrm>
            <a:custGeom>
              <a:avLst/>
              <a:gdLst/>
              <a:ahLst/>
              <a:cxnLst/>
              <a:rect l="l" t="t" r="r" b="b"/>
              <a:pathLst>
                <a:path w="535940" h="2199004">
                  <a:moveTo>
                    <a:pt x="229689" y="2198491"/>
                  </a:moveTo>
                  <a:lnTo>
                    <a:pt x="0" y="13228"/>
                  </a:lnTo>
                  <a:lnTo>
                    <a:pt x="51418" y="8292"/>
                  </a:lnTo>
                  <a:lnTo>
                    <a:pt x="101235" y="4496"/>
                  </a:lnTo>
                  <a:lnTo>
                    <a:pt x="149802" y="1844"/>
                  </a:lnTo>
                  <a:lnTo>
                    <a:pt x="197470" y="343"/>
                  </a:lnTo>
                  <a:lnTo>
                    <a:pt x="244591" y="0"/>
                  </a:lnTo>
                  <a:lnTo>
                    <a:pt x="291515" y="819"/>
                  </a:lnTo>
                  <a:lnTo>
                    <a:pt x="338595" y="2807"/>
                  </a:lnTo>
                  <a:lnTo>
                    <a:pt x="386181" y="5970"/>
                  </a:lnTo>
                  <a:lnTo>
                    <a:pt x="434625" y="10313"/>
                  </a:lnTo>
                  <a:lnTo>
                    <a:pt x="484278" y="15844"/>
                  </a:lnTo>
                  <a:lnTo>
                    <a:pt x="535491" y="22568"/>
                  </a:lnTo>
                  <a:lnTo>
                    <a:pt x="229689" y="2198491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5564583" y="4278447"/>
              <a:ext cx="642620" cy="2185670"/>
            </a:xfrm>
            <a:custGeom>
              <a:avLst/>
              <a:gdLst/>
              <a:ahLst/>
              <a:cxnLst/>
              <a:rect l="l" t="t" r="r" b="b"/>
              <a:pathLst>
                <a:path w="642619" h="2185670">
                  <a:moveTo>
                    <a:pt x="412741" y="0"/>
                  </a:moveTo>
                  <a:lnTo>
                    <a:pt x="359439" y="6208"/>
                  </a:lnTo>
                  <a:lnTo>
                    <a:pt x="307086" y="13548"/>
                  </a:lnTo>
                  <a:lnTo>
                    <a:pt x="255451" y="22066"/>
                  </a:lnTo>
                  <a:lnTo>
                    <a:pt x="204305" y="31810"/>
                  </a:lnTo>
                  <a:lnTo>
                    <a:pt x="153417" y="42826"/>
                  </a:lnTo>
                  <a:lnTo>
                    <a:pt x="102557" y="55161"/>
                  </a:lnTo>
                  <a:lnTo>
                    <a:pt x="51494" y="68862"/>
                  </a:lnTo>
                  <a:lnTo>
                    <a:pt x="0" y="83976"/>
                  </a:lnTo>
                  <a:lnTo>
                    <a:pt x="642430" y="2185263"/>
                  </a:lnTo>
                  <a:lnTo>
                    <a:pt x="41274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5564583" y="4278447"/>
              <a:ext cx="642620" cy="2185670"/>
            </a:xfrm>
            <a:custGeom>
              <a:avLst/>
              <a:gdLst/>
              <a:ahLst/>
              <a:cxnLst/>
              <a:rect l="l" t="t" r="r" b="b"/>
              <a:pathLst>
                <a:path w="642619" h="2185670">
                  <a:moveTo>
                    <a:pt x="642430" y="2185263"/>
                  </a:moveTo>
                  <a:lnTo>
                    <a:pt x="0" y="83976"/>
                  </a:lnTo>
                  <a:lnTo>
                    <a:pt x="51494" y="68862"/>
                  </a:lnTo>
                  <a:lnTo>
                    <a:pt x="102557" y="55161"/>
                  </a:lnTo>
                  <a:lnTo>
                    <a:pt x="153417" y="42826"/>
                  </a:lnTo>
                  <a:lnTo>
                    <a:pt x="204305" y="31810"/>
                  </a:lnTo>
                  <a:lnTo>
                    <a:pt x="255451" y="22066"/>
                  </a:lnTo>
                  <a:lnTo>
                    <a:pt x="307086" y="13548"/>
                  </a:lnTo>
                  <a:lnTo>
                    <a:pt x="359439" y="6208"/>
                  </a:lnTo>
                  <a:lnTo>
                    <a:pt x="412741" y="0"/>
                  </a:lnTo>
                  <a:lnTo>
                    <a:pt x="642430" y="218526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4008276" y="4362424"/>
              <a:ext cx="2804795" cy="4299585"/>
            </a:xfrm>
            <a:custGeom>
              <a:avLst/>
              <a:gdLst/>
              <a:ahLst/>
              <a:cxnLst/>
              <a:rect l="l" t="t" r="r" b="b"/>
              <a:pathLst>
                <a:path w="2804794" h="4299584">
                  <a:moveTo>
                    <a:pt x="1556306" y="0"/>
                  </a:moveTo>
                  <a:lnTo>
                    <a:pt x="1509910" y="14729"/>
                  </a:lnTo>
                  <a:lnTo>
                    <a:pt x="1464070" y="30373"/>
                  </a:lnTo>
                  <a:lnTo>
                    <a:pt x="1418793" y="46917"/>
                  </a:lnTo>
                  <a:lnTo>
                    <a:pt x="1374086" y="64348"/>
                  </a:lnTo>
                  <a:lnTo>
                    <a:pt x="1329957" y="82654"/>
                  </a:lnTo>
                  <a:lnTo>
                    <a:pt x="1286412" y="101820"/>
                  </a:lnTo>
                  <a:lnTo>
                    <a:pt x="1243458" y="121835"/>
                  </a:lnTo>
                  <a:lnTo>
                    <a:pt x="1201104" y="142685"/>
                  </a:lnTo>
                  <a:lnTo>
                    <a:pt x="1159355" y="164356"/>
                  </a:lnTo>
                  <a:lnTo>
                    <a:pt x="1118219" y="186836"/>
                  </a:lnTo>
                  <a:lnTo>
                    <a:pt x="1077703" y="210112"/>
                  </a:lnTo>
                  <a:lnTo>
                    <a:pt x="1037815" y="234170"/>
                  </a:lnTo>
                  <a:lnTo>
                    <a:pt x="998561" y="258997"/>
                  </a:lnTo>
                  <a:lnTo>
                    <a:pt x="959948" y="284581"/>
                  </a:lnTo>
                  <a:lnTo>
                    <a:pt x="921984" y="310907"/>
                  </a:lnTo>
                  <a:lnTo>
                    <a:pt x="884675" y="337964"/>
                  </a:lnTo>
                  <a:lnTo>
                    <a:pt x="848029" y="365737"/>
                  </a:lnTo>
                  <a:lnTo>
                    <a:pt x="812054" y="394214"/>
                  </a:lnTo>
                  <a:lnTo>
                    <a:pt x="776755" y="423381"/>
                  </a:lnTo>
                  <a:lnTo>
                    <a:pt x="742141" y="453226"/>
                  </a:lnTo>
                  <a:lnTo>
                    <a:pt x="708218" y="483735"/>
                  </a:lnTo>
                  <a:lnTo>
                    <a:pt x="674993" y="514895"/>
                  </a:lnTo>
                  <a:lnTo>
                    <a:pt x="642474" y="546693"/>
                  </a:lnTo>
                  <a:lnTo>
                    <a:pt x="610668" y="579116"/>
                  </a:lnTo>
                  <a:lnTo>
                    <a:pt x="579582" y="612151"/>
                  </a:lnTo>
                  <a:lnTo>
                    <a:pt x="549222" y="645784"/>
                  </a:lnTo>
                  <a:lnTo>
                    <a:pt x="519597" y="680003"/>
                  </a:lnTo>
                  <a:lnTo>
                    <a:pt x="490713" y="714795"/>
                  </a:lnTo>
                  <a:lnTo>
                    <a:pt x="462577" y="750145"/>
                  </a:lnTo>
                  <a:lnTo>
                    <a:pt x="435197" y="786042"/>
                  </a:lnTo>
                  <a:lnTo>
                    <a:pt x="408579" y="822472"/>
                  </a:lnTo>
                  <a:lnTo>
                    <a:pt x="382731" y="859422"/>
                  </a:lnTo>
                  <a:lnTo>
                    <a:pt x="357660" y="896878"/>
                  </a:lnTo>
                  <a:lnTo>
                    <a:pt x="333373" y="934828"/>
                  </a:lnTo>
                  <a:lnTo>
                    <a:pt x="309877" y="973259"/>
                  </a:lnTo>
                  <a:lnTo>
                    <a:pt x="287179" y="1012157"/>
                  </a:lnTo>
                  <a:lnTo>
                    <a:pt x="265286" y="1051509"/>
                  </a:lnTo>
                  <a:lnTo>
                    <a:pt x="244206" y="1091303"/>
                  </a:lnTo>
                  <a:lnTo>
                    <a:pt x="223946" y="1131524"/>
                  </a:lnTo>
                  <a:lnTo>
                    <a:pt x="204512" y="1172161"/>
                  </a:lnTo>
                  <a:lnTo>
                    <a:pt x="185912" y="1213199"/>
                  </a:lnTo>
                  <a:lnTo>
                    <a:pt x="168154" y="1254626"/>
                  </a:lnTo>
                  <a:lnTo>
                    <a:pt x="151243" y="1296428"/>
                  </a:lnTo>
                  <a:lnTo>
                    <a:pt x="135187" y="1338592"/>
                  </a:lnTo>
                  <a:lnTo>
                    <a:pt x="119994" y="1381106"/>
                  </a:lnTo>
                  <a:lnTo>
                    <a:pt x="105671" y="1423957"/>
                  </a:lnTo>
                  <a:lnTo>
                    <a:pt x="92224" y="1467130"/>
                  </a:lnTo>
                  <a:lnTo>
                    <a:pt x="79660" y="1510613"/>
                  </a:lnTo>
                  <a:lnTo>
                    <a:pt x="67988" y="1554392"/>
                  </a:lnTo>
                  <a:lnTo>
                    <a:pt x="57213" y="1598456"/>
                  </a:lnTo>
                  <a:lnTo>
                    <a:pt x="47344" y="1642790"/>
                  </a:lnTo>
                  <a:lnTo>
                    <a:pt x="38387" y="1687381"/>
                  </a:lnTo>
                  <a:lnTo>
                    <a:pt x="30349" y="1732216"/>
                  </a:lnTo>
                  <a:lnTo>
                    <a:pt x="23238" y="1777283"/>
                  </a:lnTo>
                  <a:lnTo>
                    <a:pt x="17060" y="1822568"/>
                  </a:lnTo>
                  <a:lnTo>
                    <a:pt x="11823" y="1868057"/>
                  </a:lnTo>
                  <a:lnTo>
                    <a:pt x="7534" y="1913739"/>
                  </a:lnTo>
                  <a:lnTo>
                    <a:pt x="4200" y="1959599"/>
                  </a:lnTo>
                  <a:lnTo>
                    <a:pt x="1828" y="2005624"/>
                  </a:lnTo>
                  <a:lnTo>
                    <a:pt x="426" y="2051802"/>
                  </a:lnTo>
                  <a:lnTo>
                    <a:pt x="0" y="2098119"/>
                  </a:lnTo>
                  <a:lnTo>
                    <a:pt x="557" y="2144563"/>
                  </a:lnTo>
                  <a:lnTo>
                    <a:pt x="2105" y="2191119"/>
                  </a:lnTo>
                  <a:lnTo>
                    <a:pt x="4650" y="2237775"/>
                  </a:lnTo>
                  <a:lnTo>
                    <a:pt x="8201" y="2284518"/>
                  </a:lnTo>
                  <a:lnTo>
                    <a:pt x="12763" y="2331335"/>
                  </a:lnTo>
                  <a:lnTo>
                    <a:pt x="18345" y="2378212"/>
                  </a:lnTo>
                  <a:lnTo>
                    <a:pt x="24952" y="2425136"/>
                  </a:lnTo>
                  <a:lnTo>
                    <a:pt x="32594" y="2472095"/>
                  </a:lnTo>
                  <a:lnTo>
                    <a:pt x="41275" y="2519075"/>
                  </a:lnTo>
                  <a:lnTo>
                    <a:pt x="51005" y="2566063"/>
                  </a:lnTo>
                  <a:lnTo>
                    <a:pt x="61789" y="2613046"/>
                  </a:lnTo>
                  <a:lnTo>
                    <a:pt x="73635" y="2660010"/>
                  </a:lnTo>
                  <a:lnTo>
                    <a:pt x="86550" y="2706943"/>
                  </a:lnTo>
                  <a:lnTo>
                    <a:pt x="100398" y="2753341"/>
                  </a:lnTo>
                  <a:lnTo>
                    <a:pt x="115174" y="2799206"/>
                  </a:lnTo>
                  <a:lnTo>
                    <a:pt x="130864" y="2844532"/>
                  </a:lnTo>
                  <a:lnTo>
                    <a:pt x="147456" y="2889311"/>
                  </a:lnTo>
                  <a:lnTo>
                    <a:pt x="164936" y="2933536"/>
                  </a:lnTo>
                  <a:lnTo>
                    <a:pt x="183291" y="2977199"/>
                  </a:lnTo>
                  <a:lnTo>
                    <a:pt x="202507" y="3020293"/>
                  </a:lnTo>
                  <a:lnTo>
                    <a:pt x="222572" y="3062811"/>
                  </a:lnTo>
                  <a:lnTo>
                    <a:pt x="243472" y="3104745"/>
                  </a:lnTo>
                  <a:lnTo>
                    <a:pt x="265193" y="3146088"/>
                  </a:lnTo>
                  <a:lnTo>
                    <a:pt x="287723" y="3186833"/>
                  </a:lnTo>
                  <a:lnTo>
                    <a:pt x="311049" y="3226972"/>
                  </a:lnTo>
                  <a:lnTo>
                    <a:pt x="335156" y="3266498"/>
                  </a:lnTo>
                  <a:lnTo>
                    <a:pt x="360032" y="3305403"/>
                  </a:lnTo>
                  <a:lnTo>
                    <a:pt x="385664" y="3343681"/>
                  </a:lnTo>
                  <a:lnTo>
                    <a:pt x="412037" y="3381324"/>
                  </a:lnTo>
                  <a:lnTo>
                    <a:pt x="439140" y="3418324"/>
                  </a:lnTo>
                  <a:lnTo>
                    <a:pt x="466958" y="3454674"/>
                  </a:lnTo>
                  <a:lnTo>
                    <a:pt x="495479" y="3490368"/>
                  </a:lnTo>
                  <a:lnTo>
                    <a:pt x="524688" y="3525396"/>
                  </a:lnTo>
                  <a:lnTo>
                    <a:pt x="554574" y="3559753"/>
                  </a:lnTo>
                  <a:lnTo>
                    <a:pt x="585122" y="3593431"/>
                  </a:lnTo>
                  <a:lnTo>
                    <a:pt x="616320" y="3626422"/>
                  </a:lnTo>
                  <a:lnTo>
                    <a:pt x="648154" y="3658719"/>
                  </a:lnTo>
                  <a:lnTo>
                    <a:pt x="680610" y="3690315"/>
                  </a:lnTo>
                  <a:lnTo>
                    <a:pt x="713676" y="3721202"/>
                  </a:lnTo>
                  <a:lnTo>
                    <a:pt x="747339" y="3751373"/>
                  </a:lnTo>
                  <a:lnTo>
                    <a:pt x="781584" y="3780821"/>
                  </a:lnTo>
                  <a:lnTo>
                    <a:pt x="816399" y="3809538"/>
                  </a:lnTo>
                  <a:lnTo>
                    <a:pt x="851771" y="3837517"/>
                  </a:lnTo>
                  <a:lnTo>
                    <a:pt x="887686" y="3864750"/>
                  </a:lnTo>
                  <a:lnTo>
                    <a:pt x="924130" y="3891231"/>
                  </a:lnTo>
                  <a:lnTo>
                    <a:pt x="961092" y="3916952"/>
                  </a:lnTo>
                  <a:lnTo>
                    <a:pt x="998557" y="3941905"/>
                  </a:lnTo>
                  <a:lnTo>
                    <a:pt x="1036512" y="3966084"/>
                  </a:lnTo>
                  <a:lnTo>
                    <a:pt x="1074944" y="3989480"/>
                  </a:lnTo>
                  <a:lnTo>
                    <a:pt x="1113840" y="4012087"/>
                  </a:lnTo>
                  <a:lnTo>
                    <a:pt x="1153186" y="4033897"/>
                  </a:lnTo>
                  <a:lnTo>
                    <a:pt x="1192969" y="4054902"/>
                  </a:lnTo>
                  <a:lnTo>
                    <a:pt x="1233176" y="4075096"/>
                  </a:lnTo>
                  <a:lnTo>
                    <a:pt x="1273794" y="4094472"/>
                  </a:lnTo>
                  <a:lnTo>
                    <a:pt x="1314809" y="4113020"/>
                  </a:lnTo>
                  <a:lnTo>
                    <a:pt x="1356208" y="4130736"/>
                  </a:lnTo>
                  <a:lnTo>
                    <a:pt x="1397978" y="4147610"/>
                  </a:lnTo>
                  <a:lnTo>
                    <a:pt x="1440105" y="4163636"/>
                  </a:lnTo>
                  <a:lnTo>
                    <a:pt x="1482577" y="4178806"/>
                  </a:lnTo>
                  <a:lnTo>
                    <a:pt x="1525380" y="4193114"/>
                  </a:lnTo>
                  <a:lnTo>
                    <a:pt x="1568500" y="4206550"/>
                  </a:lnTo>
                  <a:lnTo>
                    <a:pt x="1611925" y="4219110"/>
                  </a:lnTo>
                  <a:lnTo>
                    <a:pt x="1655641" y="4230784"/>
                  </a:lnTo>
                  <a:lnTo>
                    <a:pt x="1699635" y="4241565"/>
                  </a:lnTo>
                  <a:lnTo>
                    <a:pt x="1743894" y="4251447"/>
                  </a:lnTo>
                  <a:lnTo>
                    <a:pt x="1788404" y="4260422"/>
                  </a:lnTo>
                  <a:lnTo>
                    <a:pt x="1833153" y="4268482"/>
                  </a:lnTo>
                  <a:lnTo>
                    <a:pt x="1878126" y="4275620"/>
                  </a:lnTo>
                  <a:lnTo>
                    <a:pt x="1923311" y="4281829"/>
                  </a:lnTo>
                  <a:lnTo>
                    <a:pt x="1968694" y="4287102"/>
                  </a:lnTo>
                  <a:lnTo>
                    <a:pt x="2014262" y="4291430"/>
                  </a:lnTo>
                  <a:lnTo>
                    <a:pt x="2060003" y="4294807"/>
                  </a:lnTo>
                  <a:lnTo>
                    <a:pt x="2105901" y="4297226"/>
                  </a:lnTo>
                  <a:lnTo>
                    <a:pt x="2151946" y="4298679"/>
                  </a:lnTo>
                  <a:lnTo>
                    <a:pt x="2198122" y="4299158"/>
                  </a:lnTo>
                  <a:lnTo>
                    <a:pt x="2244417" y="4298657"/>
                  </a:lnTo>
                  <a:lnTo>
                    <a:pt x="2290817" y="4297168"/>
                  </a:lnTo>
                  <a:lnTo>
                    <a:pt x="2337310" y="4294683"/>
                  </a:lnTo>
                  <a:lnTo>
                    <a:pt x="2383882" y="4291196"/>
                  </a:lnTo>
                  <a:lnTo>
                    <a:pt x="2430519" y="4286698"/>
                  </a:lnTo>
                  <a:lnTo>
                    <a:pt x="2477209" y="4281183"/>
                  </a:lnTo>
                  <a:lnTo>
                    <a:pt x="2523938" y="4274644"/>
                  </a:lnTo>
                  <a:lnTo>
                    <a:pt x="2570693" y="4267072"/>
                  </a:lnTo>
                  <a:lnTo>
                    <a:pt x="2617461" y="4258461"/>
                  </a:lnTo>
                  <a:lnTo>
                    <a:pt x="2664228" y="4248802"/>
                  </a:lnTo>
                  <a:lnTo>
                    <a:pt x="2710981" y="4238090"/>
                  </a:lnTo>
                  <a:lnTo>
                    <a:pt x="2757708" y="4226316"/>
                  </a:lnTo>
                  <a:lnTo>
                    <a:pt x="2804393" y="4213473"/>
                  </a:lnTo>
                  <a:lnTo>
                    <a:pt x="2198737" y="2101286"/>
                  </a:lnTo>
                  <a:lnTo>
                    <a:pt x="1556306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008276" y="4362424"/>
              <a:ext cx="2804795" cy="4299585"/>
            </a:xfrm>
            <a:custGeom>
              <a:avLst/>
              <a:gdLst/>
              <a:ahLst/>
              <a:cxnLst/>
              <a:rect l="l" t="t" r="r" b="b"/>
              <a:pathLst>
                <a:path w="2804794" h="4299584">
                  <a:moveTo>
                    <a:pt x="2198737" y="2101286"/>
                  </a:moveTo>
                  <a:lnTo>
                    <a:pt x="2804393" y="4213473"/>
                  </a:lnTo>
                  <a:lnTo>
                    <a:pt x="2757708" y="4226316"/>
                  </a:lnTo>
                  <a:lnTo>
                    <a:pt x="2710981" y="4238090"/>
                  </a:lnTo>
                  <a:lnTo>
                    <a:pt x="2664228" y="4248802"/>
                  </a:lnTo>
                  <a:lnTo>
                    <a:pt x="2617461" y="4258461"/>
                  </a:lnTo>
                  <a:lnTo>
                    <a:pt x="2570693" y="4267072"/>
                  </a:lnTo>
                  <a:lnTo>
                    <a:pt x="2523938" y="4274644"/>
                  </a:lnTo>
                  <a:lnTo>
                    <a:pt x="2477209" y="4281183"/>
                  </a:lnTo>
                  <a:lnTo>
                    <a:pt x="2430519" y="4286698"/>
                  </a:lnTo>
                  <a:lnTo>
                    <a:pt x="2383882" y="4291196"/>
                  </a:lnTo>
                  <a:lnTo>
                    <a:pt x="2337310" y="4294683"/>
                  </a:lnTo>
                  <a:lnTo>
                    <a:pt x="2290817" y="4297168"/>
                  </a:lnTo>
                  <a:lnTo>
                    <a:pt x="2244417" y="4298657"/>
                  </a:lnTo>
                  <a:lnTo>
                    <a:pt x="2198122" y="4299158"/>
                  </a:lnTo>
                  <a:lnTo>
                    <a:pt x="2151946" y="4298679"/>
                  </a:lnTo>
                  <a:lnTo>
                    <a:pt x="2105901" y="4297226"/>
                  </a:lnTo>
                  <a:lnTo>
                    <a:pt x="2060003" y="4294807"/>
                  </a:lnTo>
                  <a:lnTo>
                    <a:pt x="2014262" y="4291430"/>
                  </a:lnTo>
                  <a:lnTo>
                    <a:pt x="1968694" y="4287102"/>
                  </a:lnTo>
                  <a:lnTo>
                    <a:pt x="1923311" y="4281829"/>
                  </a:lnTo>
                  <a:lnTo>
                    <a:pt x="1878126" y="4275620"/>
                  </a:lnTo>
                  <a:lnTo>
                    <a:pt x="1833153" y="4268482"/>
                  </a:lnTo>
                  <a:lnTo>
                    <a:pt x="1788404" y="4260422"/>
                  </a:lnTo>
                  <a:lnTo>
                    <a:pt x="1743894" y="4251447"/>
                  </a:lnTo>
                  <a:lnTo>
                    <a:pt x="1699635" y="4241565"/>
                  </a:lnTo>
                  <a:lnTo>
                    <a:pt x="1655641" y="4230784"/>
                  </a:lnTo>
                  <a:lnTo>
                    <a:pt x="1611925" y="4219110"/>
                  </a:lnTo>
                  <a:lnTo>
                    <a:pt x="1568500" y="4206550"/>
                  </a:lnTo>
                  <a:lnTo>
                    <a:pt x="1525380" y="4193114"/>
                  </a:lnTo>
                  <a:lnTo>
                    <a:pt x="1482577" y="4178806"/>
                  </a:lnTo>
                  <a:lnTo>
                    <a:pt x="1440105" y="4163636"/>
                  </a:lnTo>
                  <a:lnTo>
                    <a:pt x="1397978" y="4147610"/>
                  </a:lnTo>
                  <a:lnTo>
                    <a:pt x="1356208" y="4130736"/>
                  </a:lnTo>
                  <a:lnTo>
                    <a:pt x="1314809" y="4113020"/>
                  </a:lnTo>
                  <a:lnTo>
                    <a:pt x="1273794" y="4094472"/>
                  </a:lnTo>
                  <a:lnTo>
                    <a:pt x="1233176" y="4075096"/>
                  </a:lnTo>
                  <a:lnTo>
                    <a:pt x="1192969" y="4054902"/>
                  </a:lnTo>
                  <a:lnTo>
                    <a:pt x="1153186" y="4033897"/>
                  </a:lnTo>
                  <a:lnTo>
                    <a:pt x="1113840" y="4012087"/>
                  </a:lnTo>
                  <a:lnTo>
                    <a:pt x="1074944" y="3989480"/>
                  </a:lnTo>
                  <a:lnTo>
                    <a:pt x="1036512" y="3966084"/>
                  </a:lnTo>
                  <a:lnTo>
                    <a:pt x="998557" y="3941905"/>
                  </a:lnTo>
                  <a:lnTo>
                    <a:pt x="961092" y="3916952"/>
                  </a:lnTo>
                  <a:lnTo>
                    <a:pt x="924130" y="3891231"/>
                  </a:lnTo>
                  <a:lnTo>
                    <a:pt x="887686" y="3864750"/>
                  </a:lnTo>
                  <a:lnTo>
                    <a:pt x="851771" y="3837517"/>
                  </a:lnTo>
                  <a:lnTo>
                    <a:pt x="816399" y="3809538"/>
                  </a:lnTo>
                  <a:lnTo>
                    <a:pt x="781584" y="3780821"/>
                  </a:lnTo>
                  <a:lnTo>
                    <a:pt x="747339" y="3751373"/>
                  </a:lnTo>
                  <a:lnTo>
                    <a:pt x="713676" y="3721202"/>
                  </a:lnTo>
                  <a:lnTo>
                    <a:pt x="680610" y="3690315"/>
                  </a:lnTo>
                  <a:lnTo>
                    <a:pt x="648154" y="3658719"/>
                  </a:lnTo>
                  <a:lnTo>
                    <a:pt x="616320" y="3626422"/>
                  </a:lnTo>
                  <a:lnTo>
                    <a:pt x="585122" y="3593431"/>
                  </a:lnTo>
                  <a:lnTo>
                    <a:pt x="554574" y="3559753"/>
                  </a:lnTo>
                  <a:lnTo>
                    <a:pt x="524688" y="3525396"/>
                  </a:lnTo>
                  <a:lnTo>
                    <a:pt x="495479" y="3490368"/>
                  </a:lnTo>
                  <a:lnTo>
                    <a:pt x="466958" y="3454674"/>
                  </a:lnTo>
                  <a:lnTo>
                    <a:pt x="439140" y="3418324"/>
                  </a:lnTo>
                  <a:lnTo>
                    <a:pt x="412037" y="3381324"/>
                  </a:lnTo>
                  <a:lnTo>
                    <a:pt x="385664" y="3343681"/>
                  </a:lnTo>
                  <a:lnTo>
                    <a:pt x="360032" y="3305403"/>
                  </a:lnTo>
                  <a:lnTo>
                    <a:pt x="335156" y="3266498"/>
                  </a:lnTo>
                  <a:lnTo>
                    <a:pt x="311049" y="3226972"/>
                  </a:lnTo>
                  <a:lnTo>
                    <a:pt x="287723" y="3186833"/>
                  </a:lnTo>
                  <a:lnTo>
                    <a:pt x="265193" y="3146088"/>
                  </a:lnTo>
                  <a:lnTo>
                    <a:pt x="243472" y="3104745"/>
                  </a:lnTo>
                  <a:lnTo>
                    <a:pt x="222572" y="3062811"/>
                  </a:lnTo>
                  <a:lnTo>
                    <a:pt x="202507" y="3020293"/>
                  </a:lnTo>
                  <a:lnTo>
                    <a:pt x="183291" y="2977199"/>
                  </a:lnTo>
                  <a:lnTo>
                    <a:pt x="164936" y="2933536"/>
                  </a:lnTo>
                  <a:lnTo>
                    <a:pt x="147456" y="2889311"/>
                  </a:lnTo>
                  <a:lnTo>
                    <a:pt x="130864" y="2844532"/>
                  </a:lnTo>
                  <a:lnTo>
                    <a:pt x="115174" y="2799206"/>
                  </a:lnTo>
                  <a:lnTo>
                    <a:pt x="100398" y="2753341"/>
                  </a:lnTo>
                  <a:lnTo>
                    <a:pt x="86550" y="2706943"/>
                  </a:lnTo>
                  <a:lnTo>
                    <a:pt x="73635" y="2660010"/>
                  </a:lnTo>
                  <a:lnTo>
                    <a:pt x="61789" y="2613046"/>
                  </a:lnTo>
                  <a:lnTo>
                    <a:pt x="51005" y="2566063"/>
                  </a:lnTo>
                  <a:lnTo>
                    <a:pt x="41275" y="2519075"/>
                  </a:lnTo>
                  <a:lnTo>
                    <a:pt x="32594" y="2472095"/>
                  </a:lnTo>
                  <a:lnTo>
                    <a:pt x="24952" y="2425136"/>
                  </a:lnTo>
                  <a:lnTo>
                    <a:pt x="18345" y="2378212"/>
                  </a:lnTo>
                  <a:lnTo>
                    <a:pt x="12763" y="2331335"/>
                  </a:lnTo>
                  <a:lnTo>
                    <a:pt x="8201" y="2284518"/>
                  </a:lnTo>
                  <a:lnTo>
                    <a:pt x="4650" y="2237775"/>
                  </a:lnTo>
                  <a:lnTo>
                    <a:pt x="2105" y="2191119"/>
                  </a:lnTo>
                  <a:lnTo>
                    <a:pt x="557" y="2144563"/>
                  </a:lnTo>
                  <a:lnTo>
                    <a:pt x="0" y="2098119"/>
                  </a:lnTo>
                  <a:lnTo>
                    <a:pt x="426" y="2051802"/>
                  </a:lnTo>
                  <a:lnTo>
                    <a:pt x="1828" y="2005624"/>
                  </a:lnTo>
                  <a:lnTo>
                    <a:pt x="4200" y="1959599"/>
                  </a:lnTo>
                  <a:lnTo>
                    <a:pt x="7534" y="1913739"/>
                  </a:lnTo>
                  <a:lnTo>
                    <a:pt x="11823" y="1868057"/>
                  </a:lnTo>
                  <a:lnTo>
                    <a:pt x="17060" y="1822568"/>
                  </a:lnTo>
                  <a:lnTo>
                    <a:pt x="23238" y="1777283"/>
                  </a:lnTo>
                  <a:lnTo>
                    <a:pt x="30349" y="1732216"/>
                  </a:lnTo>
                  <a:lnTo>
                    <a:pt x="38387" y="1687381"/>
                  </a:lnTo>
                  <a:lnTo>
                    <a:pt x="47344" y="1642790"/>
                  </a:lnTo>
                  <a:lnTo>
                    <a:pt x="57213" y="1598456"/>
                  </a:lnTo>
                  <a:lnTo>
                    <a:pt x="67988" y="1554392"/>
                  </a:lnTo>
                  <a:lnTo>
                    <a:pt x="79660" y="1510613"/>
                  </a:lnTo>
                  <a:lnTo>
                    <a:pt x="92224" y="1467130"/>
                  </a:lnTo>
                  <a:lnTo>
                    <a:pt x="105671" y="1423957"/>
                  </a:lnTo>
                  <a:lnTo>
                    <a:pt x="119994" y="1381106"/>
                  </a:lnTo>
                  <a:lnTo>
                    <a:pt x="135187" y="1338592"/>
                  </a:lnTo>
                  <a:lnTo>
                    <a:pt x="151243" y="1296428"/>
                  </a:lnTo>
                  <a:lnTo>
                    <a:pt x="168154" y="1254626"/>
                  </a:lnTo>
                  <a:lnTo>
                    <a:pt x="185912" y="1213199"/>
                  </a:lnTo>
                  <a:lnTo>
                    <a:pt x="204512" y="1172161"/>
                  </a:lnTo>
                  <a:lnTo>
                    <a:pt x="223946" y="1131524"/>
                  </a:lnTo>
                  <a:lnTo>
                    <a:pt x="244206" y="1091303"/>
                  </a:lnTo>
                  <a:lnTo>
                    <a:pt x="265286" y="1051509"/>
                  </a:lnTo>
                  <a:lnTo>
                    <a:pt x="287179" y="1012157"/>
                  </a:lnTo>
                  <a:lnTo>
                    <a:pt x="309877" y="973259"/>
                  </a:lnTo>
                  <a:lnTo>
                    <a:pt x="333373" y="934828"/>
                  </a:lnTo>
                  <a:lnTo>
                    <a:pt x="357660" y="896878"/>
                  </a:lnTo>
                  <a:lnTo>
                    <a:pt x="382731" y="859422"/>
                  </a:lnTo>
                  <a:lnTo>
                    <a:pt x="408579" y="822472"/>
                  </a:lnTo>
                  <a:lnTo>
                    <a:pt x="435197" y="786042"/>
                  </a:lnTo>
                  <a:lnTo>
                    <a:pt x="462577" y="750145"/>
                  </a:lnTo>
                  <a:lnTo>
                    <a:pt x="490713" y="714795"/>
                  </a:lnTo>
                  <a:lnTo>
                    <a:pt x="519597" y="680003"/>
                  </a:lnTo>
                  <a:lnTo>
                    <a:pt x="549222" y="645784"/>
                  </a:lnTo>
                  <a:lnTo>
                    <a:pt x="579582" y="612151"/>
                  </a:lnTo>
                  <a:lnTo>
                    <a:pt x="610668" y="579116"/>
                  </a:lnTo>
                  <a:lnTo>
                    <a:pt x="642474" y="546693"/>
                  </a:lnTo>
                  <a:lnTo>
                    <a:pt x="674993" y="514895"/>
                  </a:lnTo>
                  <a:lnTo>
                    <a:pt x="708218" y="483735"/>
                  </a:lnTo>
                  <a:lnTo>
                    <a:pt x="742141" y="453226"/>
                  </a:lnTo>
                  <a:lnTo>
                    <a:pt x="776755" y="423381"/>
                  </a:lnTo>
                  <a:lnTo>
                    <a:pt x="812054" y="394214"/>
                  </a:lnTo>
                  <a:lnTo>
                    <a:pt x="848029" y="365737"/>
                  </a:lnTo>
                  <a:lnTo>
                    <a:pt x="884675" y="337964"/>
                  </a:lnTo>
                  <a:lnTo>
                    <a:pt x="921984" y="310907"/>
                  </a:lnTo>
                  <a:lnTo>
                    <a:pt x="959948" y="284581"/>
                  </a:lnTo>
                  <a:lnTo>
                    <a:pt x="998561" y="258997"/>
                  </a:lnTo>
                  <a:lnTo>
                    <a:pt x="1037815" y="234170"/>
                  </a:lnTo>
                  <a:lnTo>
                    <a:pt x="1077703" y="210112"/>
                  </a:lnTo>
                  <a:lnTo>
                    <a:pt x="1118219" y="186836"/>
                  </a:lnTo>
                  <a:lnTo>
                    <a:pt x="1159355" y="164356"/>
                  </a:lnTo>
                  <a:lnTo>
                    <a:pt x="1201104" y="142685"/>
                  </a:lnTo>
                  <a:lnTo>
                    <a:pt x="1243458" y="121835"/>
                  </a:lnTo>
                  <a:lnTo>
                    <a:pt x="1286412" y="101820"/>
                  </a:lnTo>
                  <a:lnTo>
                    <a:pt x="1329957" y="82654"/>
                  </a:lnTo>
                  <a:lnTo>
                    <a:pt x="1374086" y="64348"/>
                  </a:lnTo>
                  <a:lnTo>
                    <a:pt x="1418793" y="46917"/>
                  </a:lnTo>
                  <a:lnTo>
                    <a:pt x="1464070" y="30373"/>
                  </a:lnTo>
                  <a:lnTo>
                    <a:pt x="1509910" y="14729"/>
                  </a:lnTo>
                  <a:lnTo>
                    <a:pt x="1556306" y="0"/>
                  </a:lnTo>
                  <a:lnTo>
                    <a:pt x="2198737" y="210128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207013" y="6463711"/>
              <a:ext cx="642620" cy="2112645"/>
            </a:xfrm>
            <a:custGeom>
              <a:avLst/>
              <a:gdLst/>
              <a:ahLst/>
              <a:cxnLst/>
              <a:rect l="l" t="t" r="r" b="b"/>
              <a:pathLst>
                <a:path w="642619" h="2112645">
                  <a:moveTo>
                    <a:pt x="0" y="0"/>
                  </a:moveTo>
                  <a:lnTo>
                    <a:pt x="605656" y="2112186"/>
                  </a:lnTo>
                  <a:lnTo>
                    <a:pt x="642430" y="2101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207013" y="6463711"/>
              <a:ext cx="642620" cy="2112645"/>
            </a:xfrm>
            <a:custGeom>
              <a:avLst/>
              <a:gdLst/>
              <a:ahLst/>
              <a:cxnLst/>
              <a:rect l="l" t="t" r="r" b="b"/>
              <a:pathLst>
                <a:path w="642619" h="2112645">
                  <a:moveTo>
                    <a:pt x="0" y="0"/>
                  </a:moveTo>
                  <a:lnTo>
                    <a:pt x="642430" y="2101286"/>
                  </a:lnTo>
                  <a:lnTo>
                    <a:pt x="635705" y="2103299"/>
                  </a:lnTo>
                  <a:lnTo>
                    <a:pt x="624047" y="2106760"/>
                  </a:lnTo>
                  <a:lnTo>
                    <a:pt x="612387" y="2110209"/>
                  </a:lnTo>
                  <a:lnTo>
                    <a:pt x="605656" y="2112186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207013" y="6463711"/>
              <a:ext cx="1553845" cy="2101850"/>
            </a:xfrm>
            <a:custGeom>
              <a:avLst/>
              <a:gdLst/>
              <a:ahLst/>
              <a:cxnLst/>
              <a:rect l="l" t="t" r="r" b="b"/>
              <a:pathLst>
                <a:path w="1553844" h="2101850">
                  <a:moveTo>
                    <a:pt x="0" y="0"/>
                  </a:moveTo>
                  <a:lnTo>
                    <a:pt x="642430" y="2101286"/>
                  </a:lnTo>
                  <a:lnTo>
                    <a:pt x="694484" y="2084828"/>
                  </a:lnTo>
                  <a:lnTo>
                    <a:pt x="745249" y="2067663"/>
                  </a:lnTo>
                  <a:lnTo>
                    <a:pt x="794791" y="2049750"/>
                  </a:lnTo>
                  <a:lnTo>
                    <a:pt x="843178" y="2031050"/>
                  </a:lnTo>
                  <a:lnTo>
                    <a:pt x="890476" y="2011522"/>
                  </a:lnTo>
                  <a:lnTo>
                    <a:pt x="936752" y="1991126"/>
                  </a:lnTo>
                  <a:lnTo>
                    <a:pt x="982074" y="1969822"/>
                  </a:lnTo>
                  <a:lnTo>
                    <a:pt x="1026506" y="1947569"/>
                  </a:lnTo>
                  <a:lnTo>
                    <a:pt x="1070118" y="1924328"/>
                  </a:lnTo>
                  <a:lnTo>
                    <a:pt x="1112975" y="1900059"/>
                  </a:lnTo>
                  <a:lnTo>
                    <a:pt x="1155145" y="1874721"/>
                  </a:lnTo>
                  <a:lnTo>
                    <a:pt x="1196693" y="1848273"/>
                  </a:lnTo>
                  <a:lnTo>
                    <a:pt x="1237688" y="1820677"/>
                  </a:lnTo>
                  <a:lnTo>
                    <a:pt x="1278195" y="1791892"/>
                  </a:lnTo>
                  <a:lnTo>
                    <a:pt x="1318282" y="1761877"/>
                  </a:lnTo>
                  <a:lnTo>
                    <a:pt x="1358016" y="1730593"/>
                  </a:lnTo>
                  <a:lnTo>
                    <a:pt x="1397463" y="1697999"/>
                  </a:lnTo>
                  <a:lnTo>
                    <a:pt x="1436690" y="1664055"/>
                  </a:lnTo>
                  <a:lnTo>
                    <a:pt x="1475765" y="1628721"/>
                  </a:lnTo>
                  <a:lnTo>
                    <a:pt x="1514753" y="1591956"/>
                  </a:lnTo>
                  <a:lnTo>
                    <a:pt x="1553722" y="1553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207013" y="6463711"/>
              <a:ext cx="1553845" cy="2101850"/>
            </a:xfrm>
            <a:custGeom>
              <a:avLst/>
              <a:gdLst/>
              <a:ahLst/>
              <a:cxnLst/>
              <a:rect l="l" t="t" r="r" b="b"/>
              <a:pathLst>
                <a:path w="1553844" h="2101850">
                  <a:moveTo>
                    <a:pt x="0" y="0"/>
                  </a:moveTo>
                  <a:lnTo>
                    <a:pt x="1553722" y="1553722"/>
                  </a:lnTo>
                  <a:lnTo>
                    <a:pt x="1514753" y="1591956"/>
                  </a:lnTo>
                  <a:lnTo>
                    <a:pt x="1475765" y="1628721"/>
                  </a:lnTo>
                  <a:lnTo>
                    <a:pt x="1436690" y="1664055"/>
                  </a:lnTo>
                  <a:lnTo>
                    <a:pt x="1397463" y="1697999"/>
                  </a:lnTo>
                  <a:lnTo>
                    <a:pt x="1358016" y="1730593"/>
                  </a:lnTo>
                  <a:lnTo>
                    <a:pt x="1318282" y="1761877"/>
                  </a:lnTo>
                  <a:lnTo>
                    <a:pt x="1278195" y="1791892"/>
                  </a:lnTo>
                  <a:lnTo>
                    <a:pt x="1237688" y="1820677"/>
                  </a:lnTo>
                  <a:lnTo>
                    <a:pt x="1196693" y="1848273"/>
                  </a:lnTo>
                  <a:lnTo>
                    <a:pt x="1155145" y="1874721"/>
                  </a:lnTo>
                  <a:lnTo>
                    <a:pt x="1112975" y="1900059"/>
                  </a:lnTo>
                  <a:lnTo>
                    <a:pt x="1070118" y="1924328"/>
                  </a:lnTo>
                  <a:lnTo>
                    <a:pt x="1026506" y="1947569"/>
                  </a:lnTo>
                  <a:lnTo>
                    <a:pt x="982074" y="1969822"/>
                  </a:lnTo>
                  <a:lnTo>
                    <a:pt x="936752" y="1991126"/>
                  </a:lnTo>
                  <a:lnTo>
                    <a:pt x="890476" y="2011522"/>
                  </a:lnTo>
                  <a:lnTo>
                    <a:pt x="843178" y="2031050"/>
                  </a:lnTo>
                  <a:lnTo>
                    <a:pt x="794791" y="2049750"/>
                  </a:lnTo>
                  <a:lnTo>
                    <a:pt x="745249" y="2067663"/>
                  </a:lnTo>
                  <a:lnTo>
                    <a:pt x="694484" y="2084828"/>
                  </a:lnTo>
                  <a:lnTo>
                    <a:pt x="642430" y="2101286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6207013" y="6463711"/>
              <a:ext cx="1958339" cy="1553845"/>
            </a:xfrm>
            <a:custGeom>
              <a:avLst/>
              <a:gdLst/>
              <a:ahLst/>
              <a:cxnLst/>
              <a:rect l="l" t="t" r="r" b="b"/>
              <a:pathLst>
                <a:path w="1958340" h="1553845">
                  <a:moveTo>
                    <a:pt x="0" y="0"/>
                  </a:moveTo>
                  <a:lnTo>
                    <a:pt x="1553722" y="1553722"/>
                  </a:lnTo>
                  <a:lnTo>
                    <a:pt x="1589607" y="1517122"/>
                  </a:lnTo>
                  <a:lnTo>
                    <a:pt x="1624122" y="1480439"/>
                  </a:lnTo>
                  <a:lnTo>
                    <a:pt x="1657341" y="1443573"/>
                  </a:lnTo>
                  <a:lnTo>
                    <a:pt x="1689335" y="1406425"/>
                  </a:lnTo>
                  <a:lnTo>
                    <a:pt x="1720176" y="1368895"/>
                  </a:lnTo>
                  <a:lnTo>
                    <a:pt x="1749937" y="1330884"/>
                  </a:lnTo>
                  <a:lnTo>
                    <a:pt x="1778690" y="1292293"/>
                  </a:lnTo>
                  <a:lnTo>
                    <a:pt x="1806507" y="1253021"/>
                  </a:lnTo>
                  <a:lnTo>
                    <a:pt x="1833461" y="1212971"/>
                  </a:lnTo>
                  <a:lnTo>
                    <a:pt x="1859623" y="1172042"/>
                  </a:lnTo>
                  <a:lnTo>
                    <a:pt x="1885066" y="1130135"/>
                  </a:lnTo>
                  <a:lnTo>
                    <a:pt x="1909863" y="1087150"/>
                  </a:lnTo>
                  <a:lnTo>
                    <a:pt x="1934084" y="1042988"/>
                  </a:lnTo>
                  <a:lnTo>
                    <a:pt x="1957804" y="997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207013" y="6463711"/>
              <a:ext cx="1958339" cy="1553845"/>
            </a:xfrm>
            <a:custGeom>
              <a:avLst/>
              <a:gdLst/>
              <a:ahLst/>
              <a:cxnLst/>
              <a:rect l="l" t="t" r="r" b="b"/>
              <a:pathLst>
                <a:path w="1958340" h="1553845">
                  <a:moveTo>
                    <a:pt x="0" y="0"/>
                  </a:moveTo>
                  <a:lnTo>
                    <a:pt x="1957804" y="997550"/>
                  </a:lnTo>
                  <a:lnTo>
                    <a:pt x="1934084" y="1042988"/>
                  </a:lnTo>
                  <a:lnTo>
                    <a:pt x="1909863" y="1087150"/>
                  </a:lnTo>
                  <a:lnTo>
                    <a:pt x="1885066" y="1130135"/>
                  </a:lnTo>
                  <a:lnTo>
                    <a:pt x="1859623" y="1172042"/>
                  </a:lnTo>
                  <a:lnTo>
                    <a:pt x="1833461" y="1212971"/>
                  </a:lnTo>
                  <a:lnTo>
                    <a:pt x="1806507" y="1253021"/>
                  </a:lnTo>
                  <a:lnTo>
                    <a:pt x="1778690" y="1292293"/>
                  </a:lnTo>
                  <a:lnTo>
                    <a:pt x="1749937" y="1330884"/>
                  </a:lnTo>
                  <a:lnTo>
                    <a:pt x="1720176" y="1368895"/>
                  </a:lnTo>
                  <a:lnTo>
                    <a:pt x="1689335" y="1406425"/>
                  </a:lnTo>
                  <a:lnTo>
                    <a:pt x="1657341" y="1443573"/>
                  </a:lnTo>
                  <a:lnTo>
                    <a:pt x="1624122" y="1480439"/>
                  </a:lnTo>
                  <a:lnTo>
                    <a:pt x="1589607" y="1517122"/>
                  </a:lnTo>
                  <a:lnTo>
                    <a:pt x="1553722" y="1553722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6207013" y="4565308"/>
              <a:ext cx="2193290" cy="2896235"/>
            </a:xfrm>
            <a:custGeom>
              <a:avLst/>
              <a:gdLst/>
              <a:ahLst/>
              <a:cxnLst/>
              <a:rect l="l" t="t" r="r" b="b"/>
              <a:pathLst>
                <a:path w="2193290" h="2896234">
                  <a:moveTo>
                    <a:pt x="1101359" y="0"/>
                  </a:moveTo>
                  <a:lnTo>
                    <a:pt x="0" y="1898402"/>
                  </a:lnTo>
                  <a:lnTo>
                    <a:pt x="1957804" y="2895953"/>
                  </a:lnTo>
                  <a:lnTo>
                    <a:pt x="1979221" y="2852751"/>
                  </a:lnTo>
                  <a:lnTo>
                    <a:pt x="1999583" y="2809296"/>
                  </a:lnTo>
                  <a:lnTo>
                    <a:pt x="2018895" y="2765603"/>
                  </a:lnTo>
                  <a:lnTo>
                    <a:pt x="2037164" y="2721685"/>
                  </a:lnTo>
                  <a:lnTo>
                    <a:pt x="2054392" y="2677558"/>
                  </a:lnTo>
                  <a:lnTo>
                    <a:pt x="2070586" y="2633235"/>
                  </a:lnTo>
                  <a:lnTo>
                    <a:pt x="2085750" y="2588732"/>
                  </a:lnTo>
                  <a:lnTo>
                    <a:pt x="2099890" y="2544063"/>
                  </a:lnTo>
                  <a:lnTo>
                    <a:pt x="2113010" y="2499241"/>
                  </a:lnTo>
                  <a:lnTo>
                    <a:pt x="2125115" y="2454282"/>
                  </a:lnTo>
                  <a:lnTo>
                    <a:pt x="2136211" y="2409200"/>
                  </a:lnTo>
                  <a:lnTo>
                    <a:pt x="2146302" y="2364010"/>
                  </a:lnTo>
                  <a:lnTo>
                    <a:pt x="2155393" y="2318725"/>
                  </a:lnTo>
                  <a:lnTo>
                    <a:pt x="2163489" y="2273361"/>
                  </a:lnTo>
                  <a:lnTo>
                    <a:pt x="2170595" y="2227931"/>
                  </a:lnTo>
                  <a:lnTo>
                    <a:pt x="2176717" y="2182450"/>
                  </a:lnTo>
                  <a:lnTo>
                    <a:pt x="2181859" y="2136934"/>
                  </a:lnTo>
                  <a:lnTo>
                    <a:pt x="2186026" y="2091395"/>
                  </a:lnTo>
                  <a:lnTo>
                    <a:pt x="2189223" y="2045848"/>
                  </a:lnTo>
                  <a:lnTo>
                    <a:pt x="2191455" y="2000309"/>
                  </a:lnTo>
                  <a:lnTo>
                    <a:pt x="2192727" y="1954791"/>
                  </a:lnTo>
                  <a:lnTo>
                    <a:pt x="2193045" y="1909309"/>
                  </a:lnTo>
                  <a:lnTo>
                    <a:pt x="2192412" y="1863877"/>
                  </a:lnTo>
                  <a:lnTo>
                    <a:pt x="2190834" y="1818510"/>
                  </a:lnTo>
                  <a:lnTo>
                    <a:pt x="2188316" y="1773222"/>
                  </a:lnTo>
                  <a:lnTo>
                    <a:pt x="2184864" y="1728027"/>
                  </a:lnTo>
                  <a:lnTo>
                    <a:pt x="2180481" y="1682941"/>
                  </a:lnTo>
                  <a:lnTo>
                    <a:pt x="2175173" y="1637977"/>
                  </a:lnTo>
                  <a:lnTo>
                    <a:pt x="2168945" y="1593150"/>
                  </a:lnTo>
                  <a:lnTo>
                    <a:pt x="2161802" y="1548474"/>
                  </a:lnTo>
                  <a:lnTo>
                    <a:pt x="2153748" y="1503964"/>
                  </a:lnTo>
                  <a:lnTo>
                    <a:pt x="2144790" y="1459635"/>
                  </a:lnTo>
                  <a:lnTo>
                    <a:pt x="2134931" y="1415500"/>
                  </a:lnTo>
                  <a:lnTo>
                    <a:pt x="2124177" y="1371574"/>
                  </a:lnTo>
                  <a:lnTo>
                    <a:pt x="2112533" y="1327871"/>
                  </a:lnTo>
                  <a:lnTo>
                    <a:pt x="2100004" y="1284407"/>
                  </a:lnTo>
                  <a:lnTo>
                    <a:pt x="2086594" y="1241195"/>
                  </a:lnTo>
                  <a:lnTo>
                    <a:pt x="2072309" y="1198250"/>
                  </a:lnTo>
                  <a:lnTo>
                    <a:pt x="2057154" y="1155586"/>
                  </a:lnTo>
                  <a:lnTo>
                    <a:pt x="2041133" y="1113218"/>
                  </a:lnTo>
                  <a:lnTo>
                    <a:pt x="2024252" y="1071160"/>
                  </a:lnTo>
                  <a:lnTo>
                    <a:pt x="2006516" y="1029426"/>
                  </a:lnTo>
                  <a:lnTo>
                    <a:pt x="1987929" y="988032"/>
                  </a:lnTo>
                  <a:lnTo>
                    <a:pt x="1968496" y="946991"/>
                  </a:lnTo>
                  <a:lnTo>
                    <a:pt x="1948224" y="906319"/>
                  </a:lnTo>
                  <a:lnTo>
                    <a:pt x="1927116" y="866028"/>
                  </a:lnTo>
                  <a:lnTo>
                    <a:pt x="1905177" y="826135"/>
                  </a:lnTo>
                  <a:lnTo>
                    <a:pt x="1882413" y="786652"/>
                  </a:lnTo>
                  <a:lnTo>
                    <a:pt x="1858828" y="747596"/>
                  </a:lnTo>
                  <a:lnTo>
                    <a:pt x="1834428" y="708979"/>
                  </a:lnTo>
                  <a:lnTo>
                    <a:pt x="1809217" y="670817"/>
                  </a:lnTo>
                  <a:lnTo>
                    <a:pt x="1783200" y="633124"/>
                  </a:lnTo>
                  <a:lnTo>
                    <a:pt x="1756383" y="595915"/>
                  </a:lnTo>
                  <a:lnTo>
                    <a:pt x="1728770" y="559204"/>
                  </a:lnTo>
                  <a:lnTo>
                    <a:pt x="1700367" y="523004"/>
                  </a:lnTo>
                  <a:lnTo>
                    <a:pt x="1671178" y="487332"/>
                  </a:lnTo>
                  <a:lnTo>
                    <a:pt x="1641208" y="452201"/>
                  </a:lnTo>
                  <a:lnTo>
                    <a:pt x="1610462" y="417625"/>
                  </a:lnTo>
                  <a:lnTo>
                    <a:pt x="1578946" y="383620"/>
                  </a:lnTo>
                  <a:lnTo>
                    <a:pt x="1546663" y="350199"/>
                  </a:lnTo>
                  <a:lnTo>
                    <a:pt x="1513621" y="317377"/>
                  </a:lnTo>
                  <a:lnTo>
                    <a:pt x="1479822" y="285169"/>
                  </a:lnTo>
                  <a:lnTo>
                    <a:pt x="1445272" y="253588"/>
                  </a:lnTo>
                  <a:lnTo>
                    <a:pt x="1409977" y="222650"/>
                  </a:lnTo>
                  <a:lnTo>
                    <a:pt x="1373940" y="192368"/>
                  </a:lnTo>
                  <a:lnTo>
                    <a:pt x="1337168" y="162758"/>
                  </a:lnTo>
                  <a:lnTo>
                    <a:pt x="1299665" y="133833"/>
                  </a:lnTo>
                  <a:lnTo>
                    <a:pt x="1261435" y="105609"/>
                  </a:lnTo>
                  <a:lnTo>
                    <a:pt x="1222485" y="78099"/>
                  </a:lnTo>
                  <a:lnTo>
                    <a:pt x="1182819" y="51317"/>
                  </a:lnTo>
                  <a:lnTo>
                    <a:pt x="1142442" y="25280"/>
                  </a:lnTo>
                  <a:lnTo>
                    <a:pt x="110135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207013" y="4565308"/>
              <a:ext cx="2193290" cy="2896235"/>
            </a:xfrm>
            <a:custGeom>
              <a:avLst/>
              <a:gdLst/>
              <a:ahLst/>
              <a:cxnLst/>
              <a:rect l="l" t="t" r="r" b="b"/>
              <a:pathLst>
                <a:path w="2193290" h="2896234">
                  <a:moveTo>
                    <a:pt x="0" y="1898402"/>
                  </a:moveTo>
                  <a:lnTo>
                    <a:pt x="1101359" y="0"/>
                  </a:lnTo>
                  <a:lnTo>
                    <a:pt x="1142442" y="25280"/>
                  </a:lnTo>
                  <a:lnTo>
                    <a:pt x="1182819" y="51317"/>
                  </a:lnTo>
                  <a:lnTo>
                    <a:pt x="1222485" y="78099"/>
                  </a:lnTo>
                  <a:lnTo>
                    <a:pt x="1261435" y="105609"/>
                  </a:lnTo>
                  <a:lnTo>
                    <a:pt x="1299665" y="133833"/>
                  </a:lnTo>
                  <a:lnTo>
                    <a:pt x="1337168" y="162758"/>
                  </a:lnTo>
                  <a:lnTo>
                    <a:pt x="1373940" y="192368"/>
                  </a:lnTo>
                  <a:lnTo>
                    <a:pt x="1409977" y="222650"/>
                  </a:lnTo>
                  <a:lnTo>
                    <a:pt x="1445272" y="253588"/>
                  </a:lnTo>
                  <a:lnTo>
                    <a:pt x="1479822" y="285169"/>
                  </a:lnTo>
                  <a:lnTo>
                    <a:pt x="1513621" y="317377"/>
                  </a:lnTo>
                  <a:lnTo>
                    <a:pt x="1546663" y="350199"/>
                  </a:lnTo>
                  <a:lnTo>
                    <a:pt x="1578946" y="383620"/>
                  </a:lnTo>
                  <a:lnTo>
                    <a:pt x="1610462" y="417625"/>
                  </a:lnTo>
                  <a:lnTo>
                    <a:pt x="1641208" y="452201"/>
                  </a:lnTo>
                  <a:lnTo>
                    <a:pt x="1671178" y="487332"/>
                  </a:lnTo>
                  <a:lnTo>
                    <a:pt x="1700367" y="523004"/>
                  </a:lnTo>
                  <a:lnTo>
                    <a:pt x="1728770" y="559204"/>
                  </a:lnTo>
                  <a:lnTo>
                    <a:pt x="1756383" y="595915"/>
                  </a:lnTo>
                  <a:lnTo>
                    <a:pt x="1783200" y="633124"/>
                  </a:lnTo>
                  <a:lnTo>
                    <a:pt x="1809217" y="670817"/>
                  </a:lnTo>
                  <a:lnTo>
                    <a:pt x="1834428" y="708979"/>
                  </a:lnTo>
                  <a:lnTo>
                    <a:pt x="1858828" y="747596"/>
                  </a:lnTo>
                  <a:lnTo>
                    <a:pt x="1882413" y="786652"/>
                  </a:lnTo>
                  <a:lnTo>
                    <a:pt x="1905177" y="826135"/>
                  </a:lnTo>
                  <a:lnTo>
                    <a:pt x="1927116" y="866028"/>
                  </a:lnTo>
                  <a:lnTo>
                    <a:pt x="1948224" y="906319"/>
                  </a:lnTo>
                  <a:lnTo>
                    <a:pt x="1968496" y="946991"/>
                  </a:lnTo>
                  <a:lnTo>
                    <a:pt x="1987929" y="988032"/>
                  </a:lnTo>
                  <a:lnTo>
                    <a:pt x="2006516" y="1029426"/>
                  </a:lnTo>
                  <a:lnTo>
                    <a:pt x="2024252" y="1071160"/>
                  </a:lnTo>
                  <a:lnTo>
                    <a:pt x="2041133" y="1113218"/>
                  </a:lnTo>
                  <a:lnTo>
                    <a:pt x="2057154" y="1155586"/>
                  </a:lnTo>
                  <a:lnTo>
                    <a:pt x="2072309" y="1198250"/>
                  </a:lnTo>
                  <a:lnTo>
                    <a:pt x="2086594" y="1241195"/>
                  </a:lnTo>
                  <a:lnTo>
                    <a:pt x="2100004" y="1284407"/>
                  </a:lnTo>
                  <a:lnTo>
                    <a:pt x="2112533" y="1327871"/>
                  </a:lnTo>
                  <a:lnTo>
                    <a:pt x="2124177" y="1371574"/>
                  </a:lnTo>
                  <a:lnTo>
                    <a:pt x="2134931" y="1415500"/>
                  </a:lnTo>
                  <a:lnTo>
                    <a:pt x="2144790" y="1459635"/>
                  </a:lnTo>
                  <a:lnTo>
                    <a:pt x="2153748" y="1503964"/>
                  </a:lnTo>
                  <a:lnTo>
                    <a:pt x="2161802" y="1548474"/>
                  </a:lnTo>
                  <a:lnTo>
                    <a:pt x="2168945" y="1593150"/>
                  </a:lnTo>
                  <a:lnTo>
                    <a:pt x="2175173" y="1637977"/>
                  </a:lnTo>
                  <a:lnTo>
                    <a:pt x="2180481" y="1682941"/>
                  </a:lnTo>
                  <a:lnTo>
                    <a:pt x="2184864" y="1728027"/>
                  </a:lnTo>
                  <a:lnTo>
                    <a:pt x="2188316" y="1773222"/>
                  </a:lnTo>
                  <a:lnTo>
                    <a:pt x="2190834" y="1818510"/>
                  </a:lnTo>
                  <a:lnTo>
                    <a:pt x="2192412" y="1863877"/>
                  </a:lnTo>
                  <a:lnTo>
                    <a:pt x="2193045" y="1909309"/>
                  </a:lnTo>
                  <a:lnTo>
                    <a:pt x="2192727" y="1954791"/>
                  </a:lnTo>
                  <a:lnTo>
                    <a:pt x="2191455" y="2000309"/>
                  </a:lnTo>
                  <a:lnTo>
                    <a:pt x="2189223" y="2045848"/>
                  </a:lnTo>
                  <a:lnTo>
                    <a:pt x="2186026" y="2091395"/>
                  </a:lnTo>
                  <a:lnTo>
                    <a:pt x="2181859" y="2136934"/>
                  </a:lnTo>
                  <a:lnTo>
                    <a:pt x="2176717" y="2182450"/>
                  </a:lnTo>
                  <a:lnTo>
                    <a:pt x="2170595" y="2227931"/>
                  </a:lnTo>
                  <a:lnTo>
                    <a:pt x="2163489" y="2273361"/>
                  </a:lnTo>
                  <a:lnTo>
                    <a:pt x="2155393" y="2318725"/>
                  </a:lnTo>
                  <a:lnTo>
                    <a:pt x="2146302" y="2364010"/>
                  </a:lnTo>
                  <a:lnTo>
                    <a:pt x="2136211" y="2409200"/>
                  </a:lnTo>
                  <a:lnTo>
                    <a:pt x="2125115" y="2454282"/>
                  </a:lnTo>
                  <a:lnTo>
                    <a:pt x="2113010" y="2499241"/>
                  </a:lnTo>
                  <a:lnTo>
                    <a:pt x="2099890" y="2544063"/>
                  </a:lnTo>
                  <a:lnTo>
                    <a:pt x="2085750" y="2588732"/>
                  </a:lnTo>
                  <a:lnTo>
                    <a:pt x="2070586" y="2633235"/>
                  </a:lnTo>
                  <a:lnTo>
                    <a:pt x="2054392" y="2677558"/>
                  </a:lnTo>
                  <a:lnTo>
                    <a:pt x="2037164" y="2721685"/>
                  </a:lnTo>
                  <a:lnTo>
                    <a:pt x="2018895" y="2765603"/>
                  </a:lnTo>
                  <a:lnTo>
                    <a:pt x="1999583" y="2809296"/>
                  </a:lnTo>
                  <a:lnTo>
                    <a:pt x="1979221" y="2852751"/>
                  </a:lnTo>
                  <a:lnTo>
                    <a:pt x="1957804" y="2895953"/>
                  </a:lnTo>
                  <a:lnTo>
                    <a:pt x="0" y="1898402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6207013" y="6463711"/>
              <a:ext cx="1962150" cy="1022985"/>
            </a:xfrm>
            <a:custGeom>
              <a:avLst/>
              <a:gdLst/>
              <a:ahLst/>
              <a:cxnLst/>
              <a:rect l="l" t="t" r="r" b="b"/>
              <a:pathLst>
                <a:path w="1962150" h="1022984">
                  <a:moveTo>
                    <a:pt x="0" y="0"/>
                  </a:moveTo>
                  <a:lnTo>
                    <a:pt x="1951458" y="1022974"/>
                  </a:lnTo>
                  <a:lnTo>
                    <a:pt x="1949581" y="1012829"/>
                  </a:lnTo>
                  <a:lnTo>
                    <a:pt x="1961907" y="980646"/>
                  </a:lnTo>
                  <a:lnTo>
                    <a:pt x="1959971" y="970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207013" y="6463711"/>
              <a:ext cx="1962150" cy="1022985"/>
            </a:xfrm>
            <a:custGeom>
              <a:avLst/>
              <a:gdLst/>
              <a:ahLst/>
              <a:cxnLst/>
              <a:rect l="l" t="t" r="r" b="b"/>
              <a:pathLst>
                <a:path w="1962150" h="1022984">
                  <a:moveTo>
                    <a:pt x="0" y="0"/>
                  </a:moveTo>
                  <a:lnTo>
                    <a:pt x="1959971" y="970619"/>
                  </a:lnTo>
                  <a:lnTo>
                    <a:pt x="1961907" y="980646"/>
                  </a:lnTo>
                  <a:lnTo>
                    <a:pt x="1955754" y="996718"/>
                  </a:lnTo>
                  <a:lnTo>
                    <a:pt x="1949581" y="1012829"/>
                  </a:lnTo>
                  <a:lnTo>
                    <a:pt x="1951458" y="1022974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DIVERSITY</a:t>
            </a:r>
            <a:r>
              <a:rPr dirty="0" spc="-60"/>
              <a:t> </a:t>
            </a:r>
            <a:r>
              <a:rPr dirty="0"/>
              <a:t>AMONG</a:t>
            </a:r>
            <a:r>
              <a:rPr dirty="0" spc="-55"/>
              <a:t> </a:t>
            </a:r>
            <a:r>
              <a:rPr dirty="0"/>
              <a:t>PREDOCTORAL</a:t>
            </a:r>
            <a:r>
              <a:rPr dirty="0" spc="-55"/>
              <a:t> </a:t>
            </a:r>
            <a:r>
              <a:rPr dirty="0" spc="-20"/>
              <a:t>DENTAL</a:t>
            </a:r>
            <a:r>
              <a:rPr dirty="0" spc="-55"/>
              <a:t> </a:t>
            </a:r>
            <a:r>
              <a:rPr dirty="0" spc="-10"/>
              <a:t>APPLICANTS</a:t>
            </a:r>
          </a:p>
        </p:txBody>
      </p:sp>
      <p:sp>
        <p:nvSpPr>
          <p:cNvPr id="33" name="object 33" descr=""/>
          <p:cNvSpPr txBox="1"/>
          <p:nvPr/>
        </p:nvSpPr>
        <p:spPr>
          <a:xfrm>
            <a:off x="14836598" y="6579480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50%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7276774" y="6014220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6837290" y="774840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7481123" y="7369320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5995077" y="4277979"/>
            <a:ext cx="11004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  <a:tabLst>
                <a:tab pos="621665" algn="l"/>
              </a:tabLst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	</a:t>
            </a:r>
            <a:r>
              <a:rPr dirty="0" baseline="-38647" sz="3450" spc="-37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baseline="-38647" sz="345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633153" y="3549415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358803" y="10366041"/>
            <a:ext cx="12376785" cy="7683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1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Applicants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are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individuals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who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applied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for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entry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into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predoctoral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program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at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one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or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more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U.S.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schools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given</a:t>
            </a:r>
            <a:r>
              <a:rPr dirty="0" sz="850" spc="25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year.</a:t>
            </a:r>
            <a:endParaRPr sz="850">
              <a:latin typeface="Avenir LT 65 Medium"/>
              <a:cs typeface="Avenir LT 65 Medium"/>
            </a:endParaRPr>
          </a:p>
          <a:p>
            <a:pPr marL="12700" marR="5080">
              <a:lnSpc>
                <a:spcPct val="101800"/>
              </a:lnSpc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HURE</a:t>
            </a:r>
            <a:r>
              <a:rPr dirty="0" sz="850" spc="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African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Hispanic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Latino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Alaska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Hawaiian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Other</a:t>
            </a:r>
            <a:r>
              <a:rPr dirty="0" sz="850" spc="6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Pacific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Islander.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four</a:t>
            </a:r>
            <a:r>
              <a:rPr dirty="0" sz="850" spc="500">
                <a:latin typeface="Arial"/>
                <a:cs typeface="Arial"/>
              </a:rPr>
              <a:t> 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institutions.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HURE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definition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parity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population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among </a:t>
            </a:r>
            <a:r>
              <a:rPr dirty="0" sz="850">
                <a:latin typeface="Arial"/>
                <a:cs typeface="Arial"/>
              </a:rPr>
              <a:t>professionally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active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each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14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1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institutions.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Lawton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KB,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Gul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Entering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Class.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Washington,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DC: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January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2024.</a:t>
            </a:r>
            <a:endParaRPr sz="85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510844" y="2500312"/>
            <a:ext cx="5953760" cy="30410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HURE</a:t>
            </a:r>
            <a:r>
              <a:rPr dirty="0" sz="3300" spc="-114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students</a:t>
            </a:r>
            <a:r>
              <a:rPr dirty="0" sz="3300" spc="-110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expanded</a:t>
            </a:r>
            <a:r>
              <a:rPr dirty="0" sz="3300" spc="82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their</a:t>
            </a:r>
            <a:r>
              <a:rPr dirty="0" sz="3300" spc="-1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representation</a:t>
            </a:r>
            <a:r>
              <a:rPr dirty="0" sz="3300" spc="-1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among predoctoral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applicants.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5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2023, </a:t>
            </a:r>
            <a:r>
              <a:rPr dirty="0" sz="3300">
                <a:latin typeface="Avenir LT 45 Book"/>
                <a:cs typeface="Avenir LT 45 Book"/>
              </a:rPr>
              <a:t>this</a:t>
            </a:r>
            <a:r>
              <a:rPr dirty="0" sz="3300" spc="-14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group</a:t>
            </a:r>
            <a:r>
              <a:rPr dirty="0" sz="3300" spc="-13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represented</a:t>
            </a:r>
            <a:r>
              <a:rPr dirty="0" sz="3300" spc="-135">
                <a:latin typeface="Avenir LT 45 Book"/>
                <a:cs typeface="Avenir LT 45 Book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19%</a:t>
            </a:r>
            <a:endParaRPr sz="3300">
              <a:latin typeface="Avenir LT 65 Medium"/>
              <a:cs typeface="Avenir LT 65 Medium"/>
            </a:endParaRPr>
          </a:p>
          <a:p>
            <a:pPr marL="12700">
              <a:lnSpc>
                <a:spcPts val="3950"/>
              </a:lnSpc>
            </a:pP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applicants,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an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increase</a:t>
            </a:r>
            <a:r>
              <a:rPr dirty="0" sz="3300" spc="-70">
                <a:latin typeface="Avenir LT 45 Book"/>
                <a:cs typeface="Avenir LT 45 Book"/>
              </a:rPr>
              <a:t> </a:t>
            </a:r>
            <a:r>
              <a:rPr dirty="0" sz="3300" spc="-20">
                <a:latin typeface="Avenir LT 45 Book"/>
                <a:cs typeface="Avenir LT 45 Book"/>
              </a:rPr>
              <a:t>from</a:t>
            </a:r>
            <a:endParaRPr sz="3300">
              <a:latin typeface="Avenir LT 45 Book"/>
              <a:cs typeface="Avenir LT 45 Book"/>
            </a:endParaRPr>
          </a:p>
          <a:p>
            <a:pPr marL="12700">
              <a:lnSpc>
                <a:spcPts val="3960"/>
              </a:lnSpc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13%</a:t>
            </a:r>
            <a:r>
              <a:rPr dirty="0" sz="3300" spc="-10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</a:t>
            </a:r>
            <a:r>
              <a:rPr dirty="0" sz="3300" spc="-4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decade</a:t>
            </a:r>
            <a:r>
              <a:rPr dirty="0" sz="3300" spc="-5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earlier.</a:t>
            </a:r>
            <a:endParaRPr sz="3300">
              <a:latin typeface="Avenir LT 45 Book"/>
              <a:cs typeface="Avenir LT 45 Book"/>
            </a:endParaRPr>
          </a:p>
        </p:txBody>
      </p:sp>
      <p:pic>
        <p:nvPicPr>
          <p:cNvPr id="41" name="object 4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8142"/>
            <a:ext cx="6952667" cy="5270413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48916" y="494560"/>
            <a:ext cx="1754363" cy="894937"/>
          </a:xfrm>
          <a:prstGeom prst="rect">
            <a:avLst/>
          </a:prstGeom>
        </p:spPr>
      </p:pic>
      <p:sp>
        <p:nvSpPr>
          <p:cNvPr id="43" name="object 43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4</a:t>
            </a:r>
            <a:endParaRPr sz="165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7425343" y="8598710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931140" y="9012352"/>
            <a:ext cx="163576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algn="ctr" marR="5715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1016438" y="8956227"/>
            <a:ext cx="11893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4790" marR="5080" indent="-22542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2241783" y="8348413"/>
            <a:ext cx="131318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34544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2443327" y="5851652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229016" y="2406074"/>
            <a:ext cx="1497965" cy="1161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672465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2023</a:t>
            </a:r>
            <a:endParaRPr sz="2450">
              <a:latin typeface="Avenir LT 65 Medium"/>
              <a:cs typeface="Avenir LT 65 Medium"/>
            </a:endParaRPr>
          </a:p>
          <a:p>
            <a:pPr marL="558800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11,198</a:t>
            </a:r>
            <a:endParaRPr sz="1300">
              <a:latin typeface="Avenir LT 35 Light"/>
              <a:cs typeface="Avenir LT 35 Light"/>
            </a:endParaRPr>
          </a:p>
          <a:p>
            <a:pPr marR="260350" indent="57150">
              <a:lnSpc>
                <a:spcPct val="101499"/>
              </a:lnSpc>
              <a:spcBef>
                <a:spcPts val="1290"/>
              </a:spcBef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2198559" y="6822680"/>
            <a:ext cx="130429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0640156" y="3580894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7643472" y="3756805"/>
            <a:ext cx="141033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8034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7639701" y="3814083"/>
            <a:ext cx="5262880" cy="5190490"/>
            <a:chOff x="7639701" y="3814083"/>
            <a:chExt cx="5262880" cy="5190490"/>
          </a:xfrm>
        </p:grpSpPr>
        <p:sp>
          <p:nvSpPr>
            <p:cNvPr id="54" name="object 54" descr=""/>
            <p:cNvSpPr/>
            <p:nvPr/>
          </p:nvSpPr>
          <p:spPr>
            <a:xfrm>
              <a:off x="7650172" y="7285690"/>
              <a:ext cx="382270" cy="1304925"/>
            </a:xfrm>
            <a:custGeom>
              <a:avLst/>
              <a:gdLst/>
              <a:ahLst/>
              <a:cxnLst/>
              <a:rect l="l" t="t" r="r" b="b"/>
              <a:pathLst>
                <a:path w="382270" h="1304925">
                  <a:moveTo>
                    <a:pt x="0" y="1304777"/>
                  </a:moveTo>
                  <a:lnTo>
                    <a:pt x="0" y="0"/>
                  </a:lnTo>
                  <a:lnTo>
                    <a:pt x="382239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341672" y="4200866"/>
              <a:ext cx="1239520" cy="113664"/>
            </a:xfrm>
            <a:custGeom>
              <a:avLst/>
              <a:gdLst/>
              <a:ahLst/>
              <a:cxnLst/>
              <a:rect l="l" t="t" r="r" b="b"/>
              <a:pathLst>
                <a:path w="1239520" h="113664">
                  <a:moveTo>
                    <a:pt x="1239187" y="113137"/>
                  </a:moveTo>
                  <a:lnTo>
                    <a:pt x="0" y="113137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742398" y="866158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w="0" h="342900">
                  <a:moveTo>
                    <a:pt x="0" y="0"/>
                  </a:moveTo>
                  <a:lnTo>
                    <a:pt x="0" y="34245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926399" y="3918156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w="0" h="353060">
                  <a:moveTo>
                    <a:pt x="0" y="0"/>
                  </a:moveTo>
                  <a:lnTo>
                    <a:pt x="0" y="352764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544181" y="3824554"/>
              <a:ext cx="782955" cy="560705"/>
            </a:xfrm>
            <a:custGeom>
              <a:avLst/>
              <a:gdLst/>
              <a:ahLst/>
              <a:cxnLst/>
              <a:rect l="l" t="t" r="r" b="b"/>
              <a:pathLst>
                <a:path w="782954" h="560704">
                  <a:moveTo>
                    <a:pt x="0" y="560307"/>
                  </a:moveTo>
                  <a:lnTo>
                    <a:pt x="782908" y="560307"/>
                  </a:lnTo>
                  <a:lnTo>
                    <a:pt x="782908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1381428" y="7447238"/>
              <a:ext cx="996315" cy="0"/>
            </a:xfrm>
            <a:custGeom>
              <a:avLst/>
              <a:gdLst/>
              <a:ahLst/>
              <a:cxnLst/>
              <a:rect l="l" t="t" r="r" b="b"/>
              <a:pathLst>
                <a:path w="996315" h="0">
                  <a:moveTo>
                    <a:pt x="0" y="0"/>
                  </a:moveTo>
                  <a:lnTo>
                    <a:pt x="995938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2045803" y="5958567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5" h="0">
                  <a:moveTo>
                    <a:pt x="0" y="0"/>
                  </a:moveTo>
                  <a:lnTo>
                    <a:pt x="334377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1585872" y="7748455"/>
              <a:ext cx="1306195" cy="536575"/>
            </a:xfrm>
            <a:custGeom>
              <a:avLst/>
              <a:gdLst/>
              <a:ahLst/>
              <a:cxnLst/>
              <a:rect l="l" t="t" r="r" b="b"/>
              <a:pathLst>
                <a:path w="1306195" h="536575">
                  <a:moveTo>
                    <a:pt x="0" y="0"/>
                  </a:moveTo>
                  <a:lnTo>
                    <a:pt x="1305677" y="0"/>
                  </a:lnTo>
                  <a:lnTo>
                    <a:pt x="1305677" y="536214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843402" y="8575655"/>
              <a:ext cx="1741805" cy="320040"/>
            </a:xfrm>
            <a:custGeom>
              <a:avLst/>
              <a:gdLst/>
              <a:ahLst/>
              <a:cxnLst/>
              <a:rect l="l" t="t" r="r" b="b"/>
              <a:pathLst>
                <a:path w="1741804" h="320040">
                  <a:moveTo>
                    <a:pt x="0" y="0"/>
                  </a:moveTo>
                  <a:lnTo>
                    <a:pt x="1741653" y="0"/>
                  </a:lnTo>
                  <a:lnTo>
                    <a:pt x="1741653" y="319477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929185" y="4276549"/>
              <a:ext cx="1097915" cy="2190115"/>
            </a:xfrm>
            <a:custGeom>
              <a:avLst/>
              <a:gdLst/>
              <a:ahLst/>
              <a:cxnLst/>
              <a:rect l="l" t="t" r="r" b="b"/>
              <a:pathLst>
                <a:path w="1097915" h="2190115">
                  <a:moveTo>
                    <a:pt x="153115" y="0"/>
                  </a:moveTo>
                  <a:lnTo>
                    <a:pt x="0" y="2189598"/>
                  </a:lnTo>
                  <a:lnTo>
                    <a:pt x="1097474" y="288724"/>
                  </a:lnTo>
                  <a:lnTo>
                    <a:pt x="1053380" y="263905"/>
                  </a:lnTo>
                  <a:lnTo>
                    <a:pt x="1008966" y="240181"/>
                  </a:lnTo>
                  <a:lnTo>
                    <a:pt x="964232" y="217554"/>
                  </a:lnTo>
                  <a:lnTo>
                    <a:pt x="919176" y="196021"/>
                  </a:lnTo>
                  <a:lnTo>
                    <a:pt x="873796" y="175583"/>
                  </a:lnTo>
                  <a:lnTo>
                    <a:pt x="828090" y="156238"/>
                  </a:lnTo>
                  <a:lnTo>
                    <a:pt x="782057" y="137987"/>
                  </a:lnTo>
                  <a:lnTo>
                    <a:pt x="735695" y="120829"/>
                  </a:lnTo>
                  <a:lnTo>
                    <a:pt x="689003" y="104764"/>
                  </a:lnTo>
                  <a:lnTo>
                    <a:pt x="641979" y="89790"/>
                  </a:lnTo>
                  <a:lnTo>
                    <a:pt x="594621" y="75908"/>
                  </a:lnTo>
                  <a:lnTo>
                    <a:pt x="546927" y="63116"/>
                  </a:lnTo>
                  <a:lnTo>
                    <a:pt x="498897" y="51416"/>
                  </a:lnTo>
                  <a:lnTo>
                    <a:pt x="450528" y="40805"/>
                  </a:lnTo>
                  <a:lnTo>
                    <a:pt x="401820" y="31283"/>
                  </a:lnTo>
                  <a:lnTo>
                    <a:pt x="352769" y="22851"/>
                  </a:lnTo>
                  <a:lnTo>
                    <a:pt x="303375" y="15506"/>
                  </a:lnTo>
                  <a:lnTo>
                    <a:pt x="253635" y="9250"/>
                  </a:lnTo>
                  <a:lnTo>
                    <a:pt x="203549" y="4081"/>
                  </a:lnTo>
                  <a:lnTo>
                    <a:pt x="15311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929185" y="4276549"/>
              <a:ext cx="1097915" cy="2190115"/>
            </a:xfrm>
            <a:custGeom>
              <a:avLst/>
              <a:gdLst/>
              <a:ahLst/>
              <a:cxnLst/>
              <a:rect l="l" t="t" r="r" b="b"/>
              <a:pathLst>
                <a:path w="1097915" h="2190115">
                  <a:moveTo>
                    <a:pt x="0" y="2189598"/>
                  </a:moveTo>
                  <a:lnTo>
                    <a:pt x="153115" y="0"/>
                  </a:lnTo>
                  <a:lnTo>
                    <a:pt x="203549" y="4081"/>
                  </a:lnTo>
                  <a:lnTo>
                    <a:pt x="253635" y="9250"/>
                  </a:lnTo>
                  <a:lnTo>
                    <a:pt x="303375" y="15506"/>
                  </a:lnTo>
                  <a:lnTo>
                    <a:pt x="352769" y="22851"/>
                  </a:lnTo>
                  <a:lnTo>
                    <a:pt x="401820" y="31283"/>
                  </a:lnTo>
                  <a:lnTo>
                    <a:pt x="450528" y="40805"/>
                  </a:lnTo>
                  <a:lnTo>
                    <a:pt x="498897" y="51416"/>
                  </a:lnTo>
                  <a:lnTo>
                    <a:pt x="546927" y="63116"/>
                  </a:lnTo>
                  <a:lnTo>
                    <a:pt x="594621" y="75908"/>
                  </a:lnTo>
                  <a:lnTo>
                    <a:pt x="641979" y="89790"/>
                  </a:lnTo>
                  <a:lnTo>
                    <a:pt x="689003" y="104764"/>
                  </a:lnTo>
                  <a:lnTo>
                    <a:pt x="735695" y="120829"/>
                  </a:lnTo>
                  <a:lnTo>
                    <a:pt x="782057" y="137987"/>
                  </a:lnTo>
                  <a:lnTo>
                    <a:pt x="828090" y="156238"/>
                  </a:lnTo>
                  <a:lnTo>
                    <a:pt x="873796" y="175583"/>
                  </a:lnTo>
                  <a:lnTo>
                    <a:pt x="919176" y="196021"/>
                  </a:lnTo>
                  <a:lnTo>
                    <a:pt x="964232" y="217554"/>
                  </a:lnTo>
                  <a:lnTo>
                    <a:pt x="1008966" y="240181"/>
                  </a:lnTo>
                  <a:lnTo>
                    <a:pt x="1053380" y="263905"/>
                  </a:lnTo>
                  <a:lnTo>
                    <a:pt x="1097474" y="288724"/>
                  </a:lnTo>
                  <a:lnTo>
                    <a:pt x="0" y="2189598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814319" y="4270945"/>
              <a:ext cx="268605" cy="2195830"/>
            </a:xfrm>
            <a:custGeom>
              <a:avLst/>
              <a:gdLst/>
              <a:ahLst/>
              <a:cxnLst/>
              <a:rect l="l" t="t" r="r" b="b"/>
              <a:pathLst>
                <a:path w="268604" h="2195829">
                  <a:moveTo>
                    <a:pt x="108130" y="0"/>
                  </a:moveTo>
                  <a:lnTo>
                    <a:pt x="55421" y="944"/>
                  </a:lnTo>
                  <a:lnTo>
                    <a:pt x="0" y="3268"/>
                  </a:lnTo>
                  <a:lnTo>
                    <a:pt x="114865" y="2195202"/>
                  </a:lnTo>
                  <a:lnTo>
                    <a:pt x="267981" y="5603"/>
                  </a:lnTo>
                  <a:lnTo>
                    <a:pt x="212609" y="2314"/>
                  </a:lnTo>
                  <a:lnTo>
                    <a:pt x="159926" y="451"/>
                  </a:lnTo>
                  <a:lnTo>
                    <a:pt x="10813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814319" y="4270945"/>
              <a:ext cx="268605" cy="2195830"/>
            </a:xfrm>
            <a:custGeom>
              <a:avLst/>
              <a:gdLst/>
              <a:ahLst/>
              <a:cxnLst/>
              <a:rect l="l" t="t" r="r" b="b"/>
              <a:pathLst>
                <a:path w="268604" h="2195829">
                  <a:moveTo>
                    <a:pt x="114865" y="2195202"/>
                  </a:moveTo>
                  <a:lnTo>
                    <a:pt x="0" y="3268"/>
                  </a:lnTo>
                  <a:lnTo>
                    <a:pt x="55421" y="944"/>
                  </a:lnTo>
                  <a:lnTo>
                    <a:pt x="108130" y="0"/>
                  </a:lnTo>
                  <a:lnTo>
                    <a:pt x="159926" y="451"/>
                  </a:lnTo>
                  <a:lnTo>
                    <a:pt x="212609" y="2314"/>
                  </a:lnTo>
                  <a:lnTo>
                    <a:pt x="267981" y="5603"/>
                  </a:lnTo>
                  <a:lnTo>
                    <a:pt x="114865" y="2195202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287445" y="4274214"/>
              <a:ext cx="641985" cy="2192020"/>
            </a:xfrm>
            <a:custGeom>
              <a:avLst/>
              <a:gdLst/>
              <a:ahLst/>
              <a:cxnLst/>
              <a:rect l="l" t="t" r="r" b="b"/>
              <a:pathLst>
                <a:path w="641984" h="2192020">
                  <a:moveTo>
                    <a:pt x="526874" y="0"/>
                  </a:moveTo>
                  <a:lnTo>
                    <a:pt x="475372" y="3166"/>
                  </a:lnTo>
                  <a:lnTo>
                    <a:pt x="425628" y="7205"/>
                  </a:lnTo>
                  <a:lnTo>
                    <a:pt x="377296" y="12178"/>
                  </a:lnTo>
                  <a:lnTo>
                    <a:pt x="330031" y="18146"/>
                  </a:lnTo>
                  <a:lnTo>
                    <a:pt x="283487" y="25170"/>
                  </a:lnTo>
                  <a:lnTo>
                    <a:pt x="237319" y="33310"/>
                  </a:lnTo>
                  <a:lnTo>
                    <a:pt x="191179" y="42629"/>
                  </a:lnTo>
                  <a:lnTo>
                    <a:pt x="144723" y="53186"/>
                  </a:lnTo>
                  <a:lnTo>
                    <a:pt x="97605" y="65042"/>
                  </a:lnTo>
                  <a:lnTo>
                    <a:pt x="49479" y="78259"/>
                  </a:lnTo>
                  <a:lnTo>
                    <a:pt x="0" y="92897"/>
                  </a:lnTo>
                  <a:lnTo>
                    <a:pt x="641739" y="2191933"/>
                  </a:lnTo>
                  <a:lnTo>
                    <a:pt x="52687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287445" y="4274214"/>
              <a:ext cx="641985" cy="2192020"/>
            </a:xfrm>
            <a:custGeom>
              <a:avLst/>
              <a:gdLst/>
              <a:ahLst/>
              <a:cxnLst/>
              <a:rect l="l" t="t" r="r" b="b"/>
              <a:pathLst>
                <a:path w="641984" h="2192020">
                  <a:moveTo>
                    <a:pt x="641739" y="2191933"/>
                  </a:moveTo>
                  <a:lnTo>
                    <a:pt x="0" y="92897"/>
                  </a:lnTo>
                  <a:lnTo>
                    <a:pt x="49479" y="78259"/>
                  </a:lnTo>
                  <a:lnTo>
                    <a:pt x="97605" y="65042"/>
                  </a:lnTo>
                  <a:lnTo>
                    <a:pt x="144723" y="53186"/>
                  </a:lnTo>
                  <a:lnTo>
                    <a:pt x="191179" y="42629"/>
                  </a:lnTo>
                  <a:lnTo>
                    <a:pt x="237319" y="33310"/>
                  </a:lnTo>
                  <a:lnTo>
                    <a:pt x="283487" y="25170"/>
                  </a:lnTo>
                  <a:lnTo>
                    <a:pt x="330031" y="18146"/>
                  </a:lnTo>
                  <a:lnTo>
                    <a:pt x="377296" y="12178"/>
                  </a:lnTo>
                  <a:lnTo>
                    <a:pt x="425628" y="7205"/>
                  </a:lnTo>
                  <a:lnTo>
                    <a:pt x="475372" y="3166"/>
                  </a:lnTo>
                  <a:lnTo>
                    <a:pt x="526874" y="0"/>
                  </a:lnTo>
                  <a:lnTo>
                    <a:pt x="641739" y="219193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734117" y="4367112"/>
              <a:ext cx="2195195" cy="4286250"/>
            </a:xfrm>
            <a:custGeom>
              <a:avLst/>
              <a:gdLst/>
              <a:ahLst/>
              <a:cxnLst/>
              <a:rect l="l" t="t" r="r" b="b"/>
              <a:pathLst>
                <a:path w="2195195" h="4286250">
                  <a:moveTo>
                    <a:pt x="1553328" y="0"/>
                  </a:moveTo>
                  <a:lnTo>
                    <a:pt x="1505060" y="15320"/>
                  </a:lnTo>
                  <a:lnTo>
                    <a:pt x="1457384" y="31582"/>
                  </a:lnTo>
                  <a:lnTo>
                    <a:pt x="1410307" y="48775"/>
                  </a:lnTo>
                  <a:lnTo>
                    <a:pt x="1363839" y="66888"/>
                  </a:lnTo>
                  <a:lnTo>
                    <a:pt x="1317987" y="85909"/>
                  </a:lnTo>
                  <a:lnTo>
                    <a:pt x="1272762" y="105829"/>
                  </a:lnTo>
                  <a:lnTo>
                    <a:pt x="1228171" y="126637"/>
                  </a:lnTo>
                  <a:lnTo>
                    <a:pt x="1184223" y="148321"/>
                  </a:lnTo>
                  <a:lnTo>
                    <a:pt x="1140927" y="170871"/>
                  </a:lnTo>
                  <a:lnTo>
                    <a:pt x="1098291" y="194277"/>
                  </a:lnTo>
                  <a:lnTo>
                    <a:pt x="1056325" y="218528"/>
                  </a:lnTo>
                  <a:lnTo>
                    <a:pt x="1015037" y="243612"/>
                  </a:lnTo>
                  <a:lnTo>
                    <a:pt x="974436" y="269519"/>
                  </a:lnTo>
                  <a:lnTo>
                    <a:pt x="934530" y="296239"/>
                  </a:lnTo>
                  <a:lnTo>
                    <a:pt x="895328" y="323760"/>
                  </a:lnTo>
                  <a:lnTo>
                    <a:pt x="856839" y="352072"/>
                  </a:lnTo>
                  <a:lnTo>
                    <a:pt x="819071" y="381164"/>
                  </a:lnTo>
                  <a:lnTo>
                    <a:pt x="782034" y="411025"/>
                  </a:lnTo>
                  <a:lnTo>
                    <a:pt x="745736" y="441645"/>
                  </a:lnTo>
                  <a:lnTo>
                    <a:pt x="710185" y="473013"/>
                  </a:lnTo>
                  <a:lnTo>
                    <a:pt x="675391" y="505118"/>
                  </a:lnTo>
                  <a:lnTo>
                    <a:pt x="641362" y="537949"/>
                  </a:lnTo>
                  <a:lnTo>
                    <a:pt x="608106" y="571496"/>
                  </a:lnTo>
                  <a:lnTo>
                    <a:pt x="575633" y="605748"/>
                  </a:lnTo>
                  <a:lnTo>
                    <a:pt x="543951" y="640694"/>
                  </a:lnTo>
                  <a:lnTo>
                    <a:pt x="513070" y="676323"/>
                  </a:lnTo>
                  <a:lnTo>
                    <a:pt x="482996" y="712624"/>
                  </a:lnTo>
                  <a:lnTo>
                    <a:pt x="453740" y="749588"/>
                  </a:lnTo>
                  <a:lnTo>
                    <a:pt x="425310" y="787203"/>
                  </a:lnTo>
                  <a:lnTo>
                    <a:pt x="397715" y="825458"/>
                  </a:lnTo>
                  <a:lnTo>
                    <a:pt x="370963" y="864342"/>
                  </a:lnTo>
                  <a:lnTo>
                    <a:pt x="345064" y="903846"/>
                  </a:lnTo>
                  <a:lnTo>
                    <a:pt x="320025" y="943957"/>
                  </a:lnTo>
                  <a:lnTo>
                    <a:pt x="295856" y="984666"/>
                  </a:lnTo>
                  <a:lnTo>
                    <a:pt x="272565" y="1025961"/>
                  </a:lnTo>
                  <a:lnTo>
                    <a:pt x="250161" y="1067833"/>
                  </a:lnTo>
                  <a:lnTo>
                    <a:pt x="228652" y="1110269"/>
                  </a:lnTo>
                  <a:lnTo>
                    <a:pt x="208048" y="1153260"/>
                  </a:lnTo>
                  <a:lnTo>
                    <a:pt x="188358" y="1196794"/>
                  </a:lnTo>
                  <a:lnTo>
                    <a:pt x="169588" y="1240862"/>
                  </a:lnTo>
                  <a:lnTo>
                    <a:pt x="151750" y="1285451"/>
                  </a:lnTo>
                  <a:lnTo>
                    <a:pt x="134850" y="1330552"/>
                  </a:lnTo>
                  <a:lnTo>
                    <a:pt x="118899" y="1376153"/>
                  </a:lnTo>
                  <a:lnTo>
                    <a:pt x="103904" y="1422244"/>
                  </a:lnTo>
                  <a:lnTo>
                    <a:pt x="89874" y="1468814"/>
                  </a:lnTo>
                  <a:lnTo>
                    <a:pt x="76819" y="1515853"/>
                  </a:lnTo>
                  <a:lnTo>
                    <a:pt x="64746" y="1563349"/>
                  </a:lnTo>
                  <a:lnTo>
                    <a:pt x="53665" y="1611292"/>
                  </a:lnTo>
                  <a:lnTo>
                    <a:pt x="43584" y="1659671"/>
                  </a:lnTo>
                  <a:lnTo>
                    <a:pt x="34511" y="1708475"/>
                  </a:lnTo>
                  <a:lnTo>
                    <a:pt x="26456" y="1757695"/>
                  </a:lnTo>
                  <a:lnTo>
                    <a:pt x="19428" y="1807318"/>
                  </a:lnTo>
                  <a:lnTo>
                    <a:pt x="13434" y="1857334"/>
                  </a:lnTo>
                  <a:lnTo>
                    <a:pt x="8485" y="1907732"/>
                  </a:lnTo>
                  <a:lnTo>
                    <a:pt x="4789" y="1955959"/>
                  </a:lnTo>
                  <a:lnTo>
                    <a:pt x="2150" y="2004022"/>
                  </a:lnTo>
                  <a:lnTo>
                    <a:pt x="556" y="2051909"/>
                  </a:lnTo>
                  <a:lnTo>
                    <a:pt x="0" y="2099608"/>
                  </a:lnTo>
                  <a:lnTo>
                    <a:pt x="469" y="2147109"/>
                  </a:lnTo>
                  <a:lnTo>
                    <a:pt x="1956" y="2194399"/>
                  </a:lnTo>
                  <a:lnTo>
                    <a:pt x="4449" y="2241467"/>
                  </a:lnTo>
                  <a:lnTo>
                    <a:pt x="7941" y="2288301"/>
                  </a:lnTo>
                  <a:lnTo>
                    <a:pt x="12419" y="2334890"/>
                  </a:lnTo>
                  <a:lnTo>
                    <a:pt x="17876" y="2381222"/>
                  </a:lnTo>
                  <a:lnTo>
                    <a:pt x="24301" y="2427285"/>
                  </a:lnTo>
                  <a:lnTo>
                    <a:pt x="31685" y="2473068"/>
                  </a:lnTo>
                  <a:lnTo>
                    <a:pt x="40017" y="2518559"/>
                  </a:lnTo>
                  <a:lnTo>
                    <a:pt x="49288" y="2563747"/>
                  </a:lnTo>
                  <a:lnTo>
                    <a:pt x="59488" y="2608620"/>
                  </a:lnTo>
                  <a:lnTo>
                    <a:pt x="70608" y="2653166"/>
                  </a:lnTo>
                  <a:lnTo>
                    <a:pt x="82638" y="2697374"/>
                  </a:lnTo>
                  <a:lnTo>
                    <a:pt x="95568" y="2741232"/>
                  </a:lnTo>
                  <a:lnTo>
                    <a:pt x="109388" y="2784729"/>
                  </a:lnTo>
                  <a:lnTo>
                    <a:pt x="124088" y="2827853"/>
                  </a:lnTo>
                  <a:lnTo>
                    <a:pt x="139660" y="2870592"/>
                  </a:lnTo>
                  <a:lnTo>
                    <a:pt x="156093" y="2912934"/>
                  </a:lnTo>
                  <a:lnTo>
                    <a:pt x="173376" y="2954869"/>
                  </a:lnTo>
                  <a:lnTo>
                    <a:pt x="191502" y="2996385"/>
                  </a:lnTo>
                  <a:lnTo>
                    <a:pt x="210459" y="3037469"/>
                  </a:lnTo>
                  <a:lnTo>
                    <a:pt x="230239" y="3078111"/>
                  </a:lnTo>
                  <a:lnTo>
                    <a:pt x="250831" y="3118298"/>
                  </a:lnTo>
                  <a:lnTo>
                    <a:pt x="272226" y="3158020"/>
                  </a:lnTo>
                  <a:lnTo>
                    <a:pt x="294413" y="3197264"/>
                  </a:lnTo>
                  <a:lnTo>
                    <a:pt x="317384" y="3236019"/>
                  </a:lnTo>
                  <a:lnTo>
                    <a:pt x="341128" y="3274274"/>
                  </a:lnTo>
                  <a:lnTo>
                    <a:pt x="365636" y="3312016"/>
                  </a:lnTo>
                  <a:lnTo>
                    <a:pt x="390898" y="3349234"/>
                  </a:lnTo>
                  <a:lnTo>
                    <a:pt x="416904" y="3385917"/>
                  </a:lnTo>
                  <a:lnTo>
                    <a:pt x="443645" y="3422052"/>
                  </a:lnTo>
                  <a:lnTo>
                    <a:pt x="471110" y="3457629"/>
                  </a:lnTo>
                  <a:lnTo>
                    <a:pt x="499291" y="3492636"/>
                  </a:lnTo>
                  <a:lnTo>
                    <a:pt x="528176" y="3527060"/>
                  </a:lnTo>
                  <a:lnTo>
                    <a:pt x="557758" y="3560891"/>
                  </a:lnTo>
                  <a:lnTo>
                    <a:pt x="588025" y="3594117"/>
                  </a:lnTo>
                  <a:lnTo>
                    <a:pt x="618968" y="3626727"/>
                  </a:lnTo>
                  <a:lnTo>
                    <a:pt x="650577" y="3658708"/>
                  </a:lnTo>
                  <a:lnTo>
                    <a:pt x="682843" y="3690049"/>
                  </a:lnTo>
                  <a:lnTo>
                    <a:pt x="715756" y="3720738"/>
                  </a:lnTo>
                  <a:lnTo>
                    <a:pt x="749307" y="3750764"/>
                  </a:lnTo>
                  <a:lnTo>
                    <a:pt x="783484" y="3780116"/>
                  </a:lnTo>
                  <a:lnTo>
                    <a:pt x="818279" y="3808781"/>
                  </a:lnTo>
                  <a:lnTo>
                    <a:pt x="853682" y="3836748"/>
                  </a:lnTo>
                  <a:lnTo>
                    <a:pt x="889684" y="3864006"/>
                  </a:lnTo>
                  <a:lnTo>
                    <a:pt x="926273" y="3890542"/>
                  </a:lnTo>
                  <a:lnTo>
                    <a:pt x="963442" y="3916346"/>
                  </a:lnTo>
                  <a:lnTo>
                    <a:pt x="1001179" y="3941405"/>
                  </a:lnTo>
                  <a:lnTo>
                    <a:pt x="1039475" y="3965709"/>
                  </a:lnTo>
                  <a:lnTo>
                    <a:pt x="1078321" y="3989244"/>
                  </a:lnTo>
                  <a:lnTo>
                    <a:pt x="1117707" y="4012001"/>
                  </a:lnTo>
                  <a:lnTo>
                    <a:pt x="1157623" y="4033966"/>
                  </a:lnTo>
                  <a:lnTo>
                    <a:pt x="1198059" y="4055130"/>
                  </a:lnTo>
                  <a:lnTo>
                    <a:pt x="1239006" y="4075479"/>
                  </a:lnTo>
                  <a:lnTo>
                    <a:pt x="1280453" y="4095003"/>
                  </a:lnTo>
                  <a:lnTo>
                    <a:pt x="1322392" y="4113689"/>
                  </a:lnTo>
                  <a:lnTo>
                    <a:pt x="1364812" y="4131527"/>
                  </a:lnTo>
                  <a:lnTo>
                    <a:pt x="1407703" y="4148504"/>
                  </a:lnTo>
                  <a:lnTo>
                    <a:pt x="1451056" y="4164609"/>
                  </a:lnTo>
                  <a:lnTo>
                    <a:pt x="1494861" y="4179831"/>
                  </a:lnTo>
                  <a:lnTo>
                    <a:pt x="1539109" y="4194157"/>
                  </a:lnTo>
                  <a:lnTo>
                    <a:pt x="1583790" y="4207576"/>
                  </a:lnTo>
                  <a:lnTo>
                    <a:pt x="1628893" y="4220077"/>
                  </a:lnTo>
                  <a:lnTo>
                    <a:pt x="1674409" y="4231648"/>
                  </a:lnTo>
                  <a:lnTo>
                    <a:pt x="1720329" y="4242278"/>
                  </a:lnTo>
                  <a:lnTo>
                    <a:pt x="1766643" y="4251953"/>
                  </a:lnTo>
                  <a:lnTo>
                    <a:pt x="1813340" y="4260665"/>
                  </a:lnTo>
                  <a:lnTo>
                    <a:pt x="1860412" y="4268399"/>
                  </a:lnTo>
                  <a:lnTo>
                    <a:pt x="1907848" y="4275146"/>
                  </a:lnTo>
                  <a:lnTo>
                    <a:pt x="1955639" y="4280893"/>
                  </a:lnTo>
                  <a:lnTo>
                    <a:pt x="2003775" y="4285628"/>
                  </a:lnTo>
                  <a:lnTo>
                    <a:pt x="2195067" y="2099035"/>
                  </a:lnTo>
                  <a:lnTo>
                    <a:pt x="155332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734117" y="4367112"/>
              <a:ext cx="2195195" cy="4286250"/>
            </a:xfrm>
            <a:custGeom>
              <a:avLst/>
              <a:gdLst/>
              <a:ahLst/>
              <a:cxnLst/>
              <a:rect l="l" t="t" r="r" b="b"/>
              <a:pathLst>
                <a:path w="2195195" h="4286250">
                  <a:moveTo>
                    <a:pt x="2195067" y="2099035"/>
                  </a:moveTo>
                  <a:lnTo>
                    <a:pt x="2003775" y="4285628"/>
                  </a:lnTo>
                  <a:lnTo>
                    <a:pt x="1955639" y="4280893"/>
                  </a:lnTo>
                  <a:lnTo>
                    <a:pt x="1907848" y="4275146"/>
                  </a:lnTo>
                  <a:lnTo>
                    <a:pt x="1860412" y="4268399"/>
                  </a:lnTo>
                  <a:lnTo>
                    <a:pt x="1813340" y="4260665"/>
                  </a:lnTo>
                  <a:lnTo>
                    <a:pt x="1766643" y="4251953"/>
                  </a:lnTo>
                  <a:lnTo>
                    <a:pt x="1720329" y="4242278"/>
                  </a:lnTo>
                  <a:lnTo>
                    <a:pt x="1674409" y="4231648"/>
                  </a:lnTo>
                  <a:lnTo>
                    <a:pt x="1628893" y="4220077"/>
                  </a:lnTo>
                  <a:lnTo>
                    <a:pt x="1583790" y="4207576"/>
                  </a:lnTo>
                  <a:lnTo>
                    <a:pt x="1539109" y="4194157"/>
                  </a:lnTo>
                  <a:lnTo>
                    <a:pt x="1494861" y="4179831"/>
                  </a:lnTo>
                  <a:lnTo>
                    <a:pt x="1451056" y="4164609"/>
                  </a:lnTo>
                  <a:lnTo>
                    <a:pt x="1407703" y="4148504"/>
                  </a:lnTo>
                  <a:lnTo>
                    <a:pt x="1364812" y="4131527"/>
                  </a:lnTo>
                  <a:lnTo>
                    <a:pt x="1322392" y="4113689"/>
                  </a:lnTo>
                  <a:lnTo>
                    <a:pt x="1280453" y="4095003"/>
                  </a:lnTo>
                  <a:lnTo>
                    <a:pt x="1239006" y="4075479"/>
                  </a:lnTo>
                  <a:lnTo>
                    <a:pt x="1198059" y="4055130"/>
                  </a:lnTo>
                  <a:lnTo>
                    <a:pt x="1157623" y="4033966"/>
                  </a:lnTo>
                  <a:lnTo>
                    <a:pt x="1117707" y="4012001"/>
                  </a:lnTo>
                  <a:lnTo>
                    <a:pt x="1078321" y="3989244"/>
                  </a:lnTo>
                  <a:lnTo>
                    <a:pt x="1039475" y="3965709"/>
                  </a:lnTo>
                  <a:lnTo>
                    <a:pt x="1001179" y="3941405"/>
                  </a:lnTo>
                  <a:lnTo>
                    <a:pt x="963442" y="3916346"/>
                  </a:lnTo>
                  <a:lnTo>
                    <a:pt x="926273" y="3890542"/>
                  </a:lnTo>
                  <a:lnTo>
                    <a:pt x="889684" y="3864006"/>
                  </a:lnTo>
                  <a:lnTo>
                    <a:pt x="853682" y="3836748"/>
                  </a:lnTo>
                  <a:lnTo>
                    <a:pt x="818279" y="3808781"/>
                  </a:lnTo>
                  <a:lnTo>
                    <a:pt x="783484" y="3780116"/>
                  </a:lnTo>
                  <a:lnTo>
                    <a:pt x="749307" y="3750764"/>
                  </a:lnTo>
                  <a:lnTo>
                    <a:pt x="715756" y="3720738"/>
                  </a:lnTo>
                  <a:lnTo>
                    <a:pt x="682843" y="3690049"/>
                  </a:lnTo>
                  <a:lnTo>
                    <a:pt x="650577" y="3658708"/>
                  </a:lnTo>
                  <a:lnTo>
                    <a:pt x="618968" y="3626727"/>
                  </a:lnTo>
                  <a:lnTo>
                    <a:pt x="588025" y="3594117"/>
                  </a:lnTo>
                  <a:lnTo>
                    <a:pt x="557758" y="3560891"/>
                  </a:lnTo>
                  <a:lnTo>
                    <a:pt x="528176" y="3527060"/>
                  </a:lnTo>
                  <a:lnTo>
                    <a:pt x="499291" y="3492636"/>
                  </a:lnTo>
                  <a:lnTo>
                    <a:pt x="471110" y="3457629"/>
                  </a:lnTo>
                  <a:lnTo>
                    <a:pt x="443645" y="3422052"/>
                  </a:lnTo>
                  <a:lnTo>
                    <a:pt x="416904" y="3385917"/>
                  </a:lnTo>
                  <a:lnTo>
                    <a:pt x="390898" y="3349234"/>
                  </a:lnTo>
                  <a:lnTo>
                    <a:pt x="365636" y="3312016"/>
                  </a:lnTo>
                  <a:lnTo>
                    <a:pt x="341128" y="3274274"/>
                  </a:lnTo>
                  <a:lnTo>
                    <a:pt x="317384" y="3236019"/>
                  </a:lnTo>
                  <a:lnTo>
                    <a:pt x="294413" y="3197264"/>
                  </a:lnTo>
                  <a:lnTo>
                    <a:pt x="272226" y="3158020"/>
                  </a:lnTo>
                  <a:lnTo>
                    <a:pt x="250831" y="3118298"/>
                  </a:lnTo>
                  <a:lnTo>
                    <a:pt x="230239" y="3078111"/>
                  </a:lnTo>
                  <a:lnTo>
                    <a:pt x="210459" y="3037469"/>
                  </a:lnTo>
                  <a:lnTo>
                    <a:pt x="191502" y="2996385"/>
                  </a:lnTo>
                  <a:lnTo>
                    <a:pt x="173376" y="2954869"/>
                  </a:lnTo>
                  <a:lnTo>
                    <a:pt x="156093" y="2912934"/>
                  </a:lnTo>
                  <a:lnTo>
                    <a:pt x="139660" y="2870592"/>
                  </a:lnTo>
                  <a:lnTo>
                    <a:pt x="124088" y="2827853"/>
                  </a:lnTo>
                  <a:lnTo>
                    <a:pt x="109388" y="2784729"/>
                  </a:lnTo>
                  <a:lnTo>
                    <a:pt x="95568" y="2741232"/>
                  </a:lnTo>
                  <a:lnTo>
                    <a:pt x="82638" y="2697374"/>
                  </a:lnTo>
                  <a:lnTo>
                    <a:pt x="70608" y="2653166"/>
                  </a:lnTo>
                  <a:lnTo>
                    <a:pt x="59488" y="2608620"/>
                  </a:lnTo>
                  <a:lnTo>
                    <a:pt x="49288" y="2563747"/>
                  </a:lnTo>
                  <a:lnTo>
                    <a:pt x="40017" y="2518559"/>
                  </a:lnTo>
                  <a:lnTo>
                    <a:pt x="31685" y="2473068"/>
                  </a:lnTo>
                  <a:lnTo>
                    <a:pt x="24301" y="2427285"/>
                  </a:lnTo>
                  <a:lnTo>
                    <a:pt x="17876" y="2381222"/>
                  </a:lnTo>
                  <a:lnTo>
                    <a:pt x="12419" y="2334890"/>
                  </a:lnTo>
                  <a:lnTo>
                    <a:pt x="7941" y="2288301"/>
                  </a:lnTo>
                  <a:lnTo>
                    <a:pt x="4449" y="2241467"/>
                  </a:lnTo>
                  <a:lnTo>
                    <a:pt x="1956" y="2194399"/>
                  </a:lnTo>
                  <a:lnTo>
                    <a:pt x="469" y="2147109"/>
                  </a:lnTo>
                  <a:lnTo>
                    <a:pt x="0" y="2099608"/>
                  </a:lnTo>
                  <a:lnTo>
                    <a:pt x="556" y="2051909"/>
                  </a:lnTo>
                  <a:lnTo>
                    <a:pt x="2150" y="2004022"/>
                  </a:lnTo>
                  <a:lnTo>
                    <a:pt x="4789" y="1955959"/>
                  </a:lnTo>
                  <a:lnTo>
                    <a:pt x="8485" y="1907732"/>
                  </a:lnTo>
                  <a:lnTo>
                    <a:pt x="13434" y="1857334"/>
                  </a:lnTo>
                  <a:lnTo>
                    <a:pt x="19428" y="1807318"/>
                  </a:lnTo>
                  <a:lnTo>
                    <a:pt x="26456" y="1757695"/>
                  </a:lnTo>
                  <a:lnTo>
                    <a:pt x="34511" y="1708475"/>
                  </a:lnTo>
                  <a:lnTo>
                    <a:pt x="43584" y="1659671"/>
                  </a:lnTo>
                  <a:lnTo>
                    <a:pt x="53665" y="1611292"/>
                  </a:lnTo>
                  <a:lnTo>
                    <a:pt x="64746" y="1563349"/>
                  </a:lnTo>
                  <a:lnTo>
                    <a:pt x="76819" y="1515853"/>
                  </a:lnTo>
                  <a:lnTo>
                    <a:pt x="89874" y="1468814"/>
                  </a:lnTo>
                  <a:lnTo>
                    <a:pt x="103904" y="1422244"/>
                  </a:lnTo>
                  <a:lnTo>
                    <a:pt x="118899" y="1376153"/>
                  </a:lnTo>
                  <a:lnTo>
                    <a:pt x="134850" y="1330552"/>
                  </a:lnTo>
                  <a:lnTo>
                    <a:pt x="151750" y="1285451"/>
                  </a:lnTo>
                  <a:lnTo>
                    <a:pt x="169588" y="1240862"/>
                  </a:lnTo>
                  <a:lnTo>
                    <a:pt x="188358" y="1196794"/>
                  </a:lnTo>
                  <a:lnTo>
                    <a:pt x="208048" y="1153260"/>
                  </a:lnTo>
                  <a:lnTo>
                    <a:pt x="228652" y="1110269"/>
                  </a:lnTo>
                  <a:lnTo>
                    <a:pt x="250161" y="1067833"/>
                  </a:lnTo>
                  <a:lnTo>
                    <a:pt x="272565" y="1025961"/>
                  </a:lnTo>
                  <a:lnTo>
                    <a:pt x="295856" y="984666"/>
                  </a:lnTo>
                  <a:lnTo>
                    <a:pt x="320025" y="943957"/>
                  </a:lnTo>
                  <a:lnTo>
                    <a:pt x="345064" y="903846"/>
                  </a:lnTo>
                  <a:lnTo>
                    <a:pt x="370963" y="864342"/>
                  </a:lnTo>
                  <a:lnTo>
                    <a:pt x="397715" y="825458"/>
                  </a:lnTo>
                  <a:lnTo>
                    <a:pt x="425310" y="787203"/>
                  </a:lnTo>
                  <a:lnTo>
                    <a:pt x="453740" y="749588"/>
                  </a:lnTo>
                  <a:lnTo>
                    <a:pt x="482996" y="712624"/>
                  </a:lnTo>
                  <a:lnTo>
                    <a:pt x="513070" y="676323"/>
                  </a:lnTo>
                  <a:lnTo>
                    <a:pt x="543951" y="640694"/>
                  </a:lnTo>
                  <a:lnTo>
                    <a:pt x="575633" y="605748"/>
                  </a:lnTo>
                  <a:lnTo>
                    <a:pt x="608106" y="571496"/>
                  </a:lnTo>
                  <a:lnTo>
                    <a:pt x="641362" y="537949"/>
                  </a:lnTo>
                  <a:lnTo>
                    <a:pt x="675391" y="505118"/>
                  </a:lnTo>
                  <a:lnTo>
                    <a:pt x="710185" y="473013"/>
                  </a:lnTo>
                  <a:lnTo>
                    <a:pt x="745736" y="441645"/>
                  </a:lnTo>
                  <a:lnTo>
                    <a:pt x="782034" y="411025"/>
                  </a:lnTo>
                  <a:lnTo>
                    <a:pt x="819071" y="381164"/>
                  </a:lnTo>
                  <a:lnTo>
                    <a:pt x="856839" y="352072"/>
                  </a:lnTo>
                  <a:lnTo>
                    <a:pt x="895328" y="323760"/>
                  </a:lnTo>
                  <a:lnTo>
                    <a:pt x="934530" y="296239"/>
                  </a:lnTo>
                  <a:lnTo>
                    <a:pt x="974436" y="269519"/>
                  </a:lnTo>
                  <a:lnTo>
                    <a:pt x="1015037" y="243612"/>
                  </a:lnTo>
                  <a:lnTo>
                    <a:pt x="1056325" y="218528"/>
                  </a:lnTo>
                  <a:lnTo>
                    <a:pt x="1098291" y="194277"/>
                  </a:lnTo>
                  <a:lnTo>
                    <a:pt x="1140927" y="170871"/>
                  </a:lnTo>
                  <a:lnTo>
                    <a:pt x="1184223" y="148321"/>
                  </a:lnTo>
                  <a:lnTo>
                    <a:pt x="1228171" y="126637"/>
                  </a:lnTo>
                  <a:lnTo>
                    <a:pt x="1272762" y="105829"/>
                  </a:lnTo>
                  <a:lnTo>
                    <a:pt x="1317987" y="85909"/>
                  </a:lnTo>
                  <a:lnTo>
                    <a:pt x="1363839" y="66888"/>
                  </a:lnTo>
                  <a:lnTo>
                    <a:pt x="1410307" y="48775"/>
                  </a:lnTo>
                  <a:lnTo>
                    <a:pt x="1457384" y="31582"/>
                  </a:lnTo>
                  <a:lnTo>
                    <a:pt x="1505060" y="15320"/>
                  </a:lnTo>
                  <a:lnTo>
                    <a:pt x="1553328" y="0"/>
                  </a:lnTo>
                  <a:lnTo>
                    <a:pt x="2195067" y="2099035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734269" y="6466147"/>
              <a:ext cx="194945" cy="2186940"/>
            </a:xfrm>
            <a:custGeom>
              <a:avLst/>
              <a:gdLst/>
              <a:ahLst/>
              <a:cxnLst/>
              <a:rect l="l" t="t" r="r" b="b"/>
              <a:pathLst>
                <a:path w="194945" h="2186940">
                  <a:moveTo>
                    <a:pt x="194915" y="0"/>
                  </a:moveTo>
                  <a:lnTo>
                    <a:pt x="3622" y="2186593"/>
                  </a:lnTo>
                  <a:lnTo>
                    <a:pt x="0" y="2186278"/>
                  </a:lnTo>
                  <a:lnTo>
                    <a:pt x="7235" y="2186907"/>
                  </a:lnTo>
                  <a:lnTo>
                    <a:pt x="3622" y="2186593"/>
                  </a:lnTo>
                  <a:lnTo>
                    <a:pt x="194915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737892" y="6466147"/>
              <a:ext cx="1572895" cy="2195830"/>
            </a:xfrm>
            <a:custGeom>
              <a:avLst/>
              <a:gdLst/>
              <a:ahLst/>
              <a:cxnLst/>
              <a:rect l="l" t="t" r="r" b="b"/>
              <a:pathLst>
                <a:path w="1572895" h="2195829">
                  <a:moveTo>
                    <a:pt x="191292" y="0"/>
                  </a:moveTo>
                  <a:lnTo>
                    <a:pt x="0" y="2186593"/>
                  </a:lnTo>
                  <a:lnTo>
                    <a:pt x="50846" y="2190486"/>
                  </a:lnTo>
                  <a:lnTo>
                    <a:pt x="101517" y="2193254"/>
                  </a:lnTo>
                  <a:lnTo>
                    <a:pt x="152001" y="2194902"/>
                  </a:lnTo>
                  <a:lnTo>
                    <a:pt x="202290" y="2195431"/>
                  </a:lnTo>
                  <a:lnTo>
                    <a:pt x="252374" y="2194845"/>
                  </a:lnTo>
                  <a:lnTo>
                    <a:pt x="302243" y="2193147"/>
                  </a:lnTo>
                  <a:lnTo>
                    <a:pt x="351888" y="2190339"/>
                  </a:lnTo>
                  <a:lnTo>
                    <a:pt x="401299" y="2186424"/>
                  </a:lnTo>
                  <a:lnTo>
                    <a:pt x="450466" y="2181406"/>
                  </a:lnTo>
                  <a:lnTo>
                    <a:pt x="499381" y="2175287"/>
                  </a:lnTo>
                  <a:lnTo>
                    <a:pt x="548034" y="2168070"/>
                  </a:lnTo>
                  <a:lnTo>
                    <a:pt x="596414" y="2159758"/>
                  </a:lnTo>
                  <a:lnTo>
                    <a:pt x="644513" y="2150354"/>
                  </a:lnTo>
                  <a:lnTo>
                    <a:pt x="692320" y="2139861"/>
                  </a:lnTo>
                  <a:lnTo>
                    <a:pt x="739827" y="2128282"/>
                  </a:lnTo>
                  <a:lnTo>
                    <a:pt x="787024" y="2115619"/>
                  </a:lnTo>
                  <a:lnTo>
                    <a:pt x="833901" y="2101877"/>
                  </a:lnTo>
                  <a:lnTo>
                    <a:pt x="880448" y="2087056"/>
                  </a:lnTo>
                  <a:lnTo>
                    <a:pt x="926657" y="2071162"/>
                  </a:lnTo>
                  <a:lnTo>
                    <a:pt x="972517" y="2054196"/>
                  </a:lnTo>
                  <a:lnTo>
                    <a:pt x="1018020" y="2036161"/>
                  </a:lnTo>
                  <a:lnTo>
                    <a:pt x="1063154" y="2017060"/>
                  </a:lnTo>
                  <a:lnTo>
                    <a:pt x="1107912" y="1996897"/>
                  </a:lnTo>
                  <a:lnTo>
                    <a:pt x="1152283" y="1975674"/>
                  </a:lnTo>
                  <a:lnTo>
                    <a:pt x="1196257" y="1953394"/>
                  </a:lnTo>
                  <a:lnTo>
                    <a:pt x="1239826" y="1930059"/>
                  </a:lnTo>
                  <a:lnTo>
                    <a:pt x="1282980" y="1905674"/>
                  </a:lnTo>
                  <a:lnTo>
                    <a:pt x="1325708" y="1880240"/>
                  </a:lnTo>
                  <a:lnTo>
                    <a:pt x="1368002" y="1853762"/>
                  </a:lnTo>
                  <a:lnTo>
                    <a:pt x="1409852" y="1826240"/>
                  </a:lnTo>
                  <a:lnTo>
                    <a:pt x="1451249" y="1797680"/>
                  </a:lnTo>
                  <a:lnTo>
                    <a:pt x="1492182" y="1768083"/>
                  </a:lnTo>
                  <a:lnTo>
                    <a:pt x="1532643" y="1737452"/>
                  </a:lnTo>
                  <a:lnTo>
                    <a:pt x="1572622" y="1705790"/>
                  </a:lnTo>
                  <a:lnTo>
                    <a:pt x="191292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737892" y="6466147"/>
              <a:ext cx="1572895" cy="2195830"/>
            </a:xfrm>
            <a:custGeom>
              <a:avLst/>
              <a:gdLst/>
              <a:ahLst/>
              <a:cxnLst/>
              <a:rect l="l" t="t" r="r" b="b"/>
              <a:pathLst>
                <a:path w="1572895" h="2195829">
                  <a:moveTo>
                    <a:pt x="191292" y="0"/>
                  </a:moveTo>
                  <a:lnTo>
                    <a:pt x="1572622" y="1705790"/>
                  </a:lnTo>
                  <a:lnTo>
                    <a:pt x="1532643" y="1737452"/>
                  </a:lnTo>
                  <a:lnTo>
                    <a:pt x="1492182" y="1768083"/>
                  </a:lnTo>
                  <a:lnTo>
                    <a:pt x="1451249" y="1797680"/>
                  </a:lnTo>
                  <a:lnTo>
                    <a:pt x="1409852" y="1826240"/>
                  </a:lnTo>
                  <a:lnTo>
                    <a:pt x="1368002" y="1853762"/>
                  </a:lnTo>
                  <a:lnTo>
                    <a:pt x="1325708" y="1880240"/>
                  </a:lnTo>
                  <a:lnTo>
                    <a:pt x="1282980" y="1905674"/>
                  </a:lnTo>
                  <a:lnTo>
                    <a:pt x="1239826" y="1930059"/>
                  </a:lnTo>
                  <a:lnTo>
                    <a:pt x="1196257" y="1953394"/>
                  </a:lnTo>
                  <a:lnTo>
                    <a:pt x="1152283" y="1975674"/>
                  </a:lnTo>
                  <a:lnTo>
                    <a:pt x="1107912" y="1996897"/>
                  </a:lnTo>
                  <a:lnTo>
                    <a:pt x="1063154" y="2017060"/>
                  </a:lnTo>
                  <a:lnTo>
                    <a:pt x="1018020" y="2036161"/>
                  </a:lnTo>
                  <a:lnTo>
                    <a:pt x="972517" y="2054196"/>
                  </a:lnTo>
                  <a:lnTo>
                    <a:pt x="926657" y="2071162"/>
                  </a:lnTo>
                  <a:lnTo>
                    <a:pt x="880448" y="2087056"/>
                  </a:lnTo>
                  <a:lnTo>
                    <a:pt x="833901" y="2101877"/>
                  </a:lnTo>
                  <a:lnTo>
                    <a:pt x="787024" y="2115619"/>
                  </a:lnTo>
                  <a:lnTo>
                    <a:pt x="739827" y="2128282"/>
                  </a:lnTo>
                  <a:lnTo>
                    <a:pt x="692320" y="2139861"/>
                  </a:lnTo>
                  <a:lnTo>
                    <a:pt x="644513" y="2150354"/>
                  </a:lnTo>
                  <a:lnTo>
                    <a:pt x="596414" y="2159758"/>
                  </a:lnTo>
                  <a:lnTo>
                    <a:pt x="548034" y="2168070"/>
                  </a:lnTo>
                  <a:lnTo>
                    <a:pt x="499381" y="2175287"/>
                  </a:lnTo>
                  <a:lnTo>
                    <a:pt x="450466" y="2181406"/>
                  </a:lnTo>
                  <a:lnTo>
                    <a:pt x="401299" y="2186424"/>
                  </a:lnTo>
                  <a:lnTo>
                    <a:pt x="351888" y="2190339"/>
                  </a:lnTo>
                  <a:lnTo>
                    <a:pt x="302243" y="2193147"/>
                  </a:lnTo>
                  <a:lnTo>
                    <a:pt x="252374" y="2194845"/>
                  </a:lnTo>
                  <a:lnTo>
                    <a:pt x="202290" y="2195431"/>
                  </a:lnTo>
                  <a:lnTo>
                    <a:pt x="152001" y="2194902"/>
                  </a:lnTo>
                  <a:lnTo>
                    <a:pt x="101517" y="2193254"/>
                  </a:lnTo>
                  <a:lnTo>
                    <a:pt x="50846" y="2190486"/>
                  </a:lnTo>
                  <a:lnTo>
                    <a:pt x="0" y="2186593"/>
                  </a:lnTo>
                  <a:lnTo>
                    <a:pt x="191292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929185" y="6466147"/>
              <a:ext cx="1972945" cy="1706245"/>
            </a:xfrm>
            <a:custGeom>
              <a:avLst/>
              <a:gdLst/>
              <a:ahLst/>
              <a:cxnLst/>
              <a:rect l="l" t="t" r="r" b="b"/>
              <a:pathLst>
                <a:path w="1972945" h="1706245">
                  <a:moveTo>
                    <a:pt x="0" y="0"/>
                  </a:moveTo>
                  <a:lnTo>
                    <a:pt x="1381329" y="1705790"/>
                  </a:lnTo>
                  <a:lnTo>
                    <a:pt x="1422152" y="1672059"/>
                  </a:lnTo>
                  <a:lnTo>
                    <a:pt x="1461649" y="1638041"/>
                  </a:lnTo>
                  <a:lnTo>
                    <a:pt x="1499863" y="1603681"/>
                  </a:lnTo>
                  <a:lnTo>
                    <a:pt x="1536839" y="1568923"/>
                  </a:lnTo>
                  <a:lnTo>
                    <a:pt x="1572621" y="1533713"/>
                  </a:lnTo>
                  <a:lnTo>
                    <a:pt x="1607252" y="1497994"/>
                  </a:lnTo>
                  <a:lnTo>
                    <a:pt x="1640777" y="1461712"/>
                  </a:lnTo>
                  <a:lnTo>
                    <a:pt x="1673239" y="1424810"/>
                  </a:lnTo>
                  <a:lnTo>
                    <a:pt x="1704683" y="1387234"/>
                  </a:lnTo>
                  <a:lnTo>
                    <a:pt x="1735153" y="1348929"/>
                  </a:lnTo>
                  <a:lnTo>
                    <a:pt x="1764693" y="1309838"/>
                  </a:lnTo>
                  <a:lnTo>
                    <a:pt x="1793347" y="1269907"/>
                  </a:lnTo>
                  <a:lnTo>
                    <a:pt x="1821159" y="1229080"/>
                  </a:lnTo>
                  <a:lnTo>
                    <a:pt x="1848172" y="1187301"/>
                  </a:lnTo>
                  <a:lnTo>
                    <a:pt x="1874431" y="1144516"/>
                  </a:lnTo>
                  <a:lnTo>
                    <a:pt x="1899981" y="1100669"/>
                  </a:lnTo>
                  <a:lnTo>
                    <a:pt x="1924864" y="1055704"/>
                  </a:lnTo>
                  <a:lnTo>
                    <a:pt x="1949125" y="1009567"/>
                  </a:lnTo>
                  <a:lnTo>
                    <a:pt x="1972809" y="962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929185" y="6466147"/>
              <a:ext cx="1972945" cy="1706245"/>
            </a:xfrm>
            <a:custGeom>
              <a:avLst/>
              <a:gdLst/>
              <a:ahLst/>
              <a:cxnLst/>
              <a:rect l="l" t="t" r="r" b="b"/>
              <a:pathLst>
                <a:path w="1972945" h="1706245">
                  <a:moveTo>
                    <a:pt x="0" y="0"/>
                  </a:moveTo>
                  <a:lnTo>
                    <a:pt x="1972809" y="962201"/>
                  </a:lnTo>
                  <a:lnTo>
                    <a:pt x="1949125" y="1009567"/>
                  </a:lnTo>
                  <a:lnTo>
                    <a:pt x="1924864" y="1055704"/>
                  </a:lnTo>
                  <a:lnTo>
                    <a:pt x="1899981" y="1100669"/>
                  </a:lnTo>
                  <a:lnTo>
                    <a:pt x="1874431" y="1144516"/>
                  </a:lnTo>
                  <a:lnTo>
                    <a:pt x="1848172" y="1187301"/>
                  </a:lnTo>
                  <a:lnTo>
                    <a:pt x="1821159" y="1229080"/>
                  </a:lnTo>
                  <a:lnTo>
                    <a:pt x="1793347" y="1269907"/>
                  </a:lnTo>
                  <a:lnTo>
                    <a:pt x="1764693" y="1309838"/>
                  </a:lnTo>
                  <a:lnTo>
                    <a:pt x="1735153" y="1348929"/>
                  </a:lnTo>
                  <a:lnTo>
                    <a:pt x="1704683" y="1387234"/>
                  </a:lnTo>
                  <a:lnTo>
                    <a:pt x="1673239" y="1424810"/>
                  </a:lnTo>
                  <a:lnTo>
                    <a:pt x="1640777" y="1461712"/>
                  </a:lnTo>
                  <a:lnTo>
                    <a:pt x="1607252" y="1497994"/>
                  </a:lnTo>
                  <a:lnTo>
                    <a:pt x="1572621" y="1533713"/>
                  </a:lnTo>
                  <a:lnTo>
                    <a:pt x="1536839" y="1568923"/>
                  </a:lnTo>
                  <a:lnTo>
                    <a:pt x="1499863" y="1603681"/>
                  </a:lnTo>
                  <a:lnTo>
                    <a:pt x="1461649" y="1638041"/>
                  </a:lnTo>
                  <a:lnTo>
                    <a:pt x="1422152" y="1672059"/>
                  </a:lnTo>
                  <a:lnTo>
                    <a:pt x="1381329" y="1705790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929185" y="4565273"/>
              <a:ext cx="2198370" cy="2863215"/>
            </a:xfrm>
            <a:custGeom>
              <a:avLst/>
              <a:gdLst/>
              <a:ahLst/>
              <a:cxnLst/>
              <a:rect l="l" t="t" r="r" b="b"/>
              <a:pathLst>
                <a:path w="2198370" h="2863215">
                  <a:moveTo>
                    <a:pt x="1097474" y="0"/>
                  </a:moveTo>
                  <a:lnTo>
                    <a:pt x="0" y="1900874"/>
                  </a:lnTo>
                  <a:lnTo>
                    <a:pt x="1972809" y="2863075"/>
                  </a:lnTo>
                  <a:lnTo>
                    <a:pt x="1993769" y="2818902"/>
                  </a:lnTo>
                  <a:lnTo>
                    <a:pt x="2013678" y="2774509"/>
                  </a:lnTo>
                  <a:lnTo>
                    <a:pt x="2032539" y="2729909"/>
                  </a:lnTo>
                  <a:lnTo>
                    <a:pt x="2050356" y="2685117"/>
                  </a:lnTo>
                  <a:lnTo>
                    <a:pt x="2067134" y="2640147"/>
                  </a:lnTo>
                  <a:lnTo>
                    <a:pt x="2082878" y="2595014"/>
                  </a:lnTo>
                  <a:lnTo>
                    <a:pt x="2097591" y="2549732"/>
                  </a:lnTo>
                  <a:lnTo>
                    <a:pt x="2111279" y="2504315"/>
                  </a:lnTo>
                  <a:lnTo>
                    <a:pt x="2123945" y="2458779"/>
                  </a:lnTo>
                  <a:lnTo>
                    <a:pt x="2135593" y="2413136"/>
                  </a:lnTo>
                  <a:lnTo>
                    <a:pt x="2146230" y="2367402"/>
                  </a:lnTo>
                  <a:lnTo>
                    <a:pt x="2155858" y="2321591"/>
                  </a:lnTo>
                  <a:lnTo>
                    <a:pt x="2164482" y="2275718"/>
                  </a:lnTo>
                  <a:lnTo>
                    <a:pt x="2172106" y="2229796"/>
                  </a:lnTo>
                  <a:lnTo>
                    <a:pt x="2178735" y="2183840"/>
                  </a:lnTo>
                  <a:lnTo>
                    <a:pt x="2184374" y="2137865"/>
                  </a:lnTo>
                  <a:lnTo>
                    <a:pt x="2189027" y="2091884"/>
                  </a:lnTo>
                  <a:lnTo>
                    <a:pt x="2192697" y="2045913"/>
                  </a:lnTo>
                  <a:lnTo>
                    <a:pt x="2195390" y="1999966"/>
                  </a:lnTo>
                  <a:lnTo>
                    <a:pt x="2197110" y="1954056"/>
                  </a:lnTo>
                  <a:lnTo>
                    <a:pt x="2197861" y="1908199"/>
                  </a:lnTo>
                  <a:lnTo>
                    <a:pt x="2197648" y="1862409"/>
                  </a:lnTo>
                  <a:lnTo>
                    <a:pt x="2196475" y="1816700"/>
                  </a:lnTo>
                  <a:lnTo>
                    <a:pt x="2194346" y="1771086"/>
                  </a:lnTo>
                  <a:lnTo>
                    <a:pt x="2191266" y="1725582"/>
                  </a:lnTo>
                  <a:lnTo>
                    <a:pt x="2187240" y="1680203"/>
                  </a:lnTo>
                  <a:lnTo>
                    <a:pt x="2182271" y="1634962"/>
                  </a:lnTo>
                  <a:lnTo>
                    <a:pt x="2176364" y="1589875"/>
                  </a:lnTo>
                  <a:lnTo>
                    <a:pt x="2169524" y="1544955"/>
                  </a:lnTo>
                  <a:lnTo>
                    <a:pt x="2161755" y="1500216"/>
                  </a:lnTo>
                  <a:lnTo>
                    <a:pt x="2153061" y="1455674"/>
                  </a:lnTo>
                  <a:lnTo>
                    <a:pt x="2143446" y="1411343"/>
                  </a:lnTo>
                  <a:lnTo>
                    <a:pt x="2132916" y="1367236"/>
                  </a:lnTo>
                  <a:lnTo>
                    <a:pt x="2121473" y="1323369"/>
                  </a:lnTo>
                  <a:lnTo>
                    <a:pt x="2109124" y="1279756"/>
                  </a:lnTo>
                  <a:lnTo>
                    <a:pt x="2095872" y="1236411"/>
                  </a:lnTo>
                  <a:lnTo>
                    <a:pt x="2081722" y="1193348"/>
                  </a:lnTo>
                  <a:lnTo>
                    <a:pt x="2066678" y="1150582"/>
                  </a:lnTo>
                  <a:lnTo>
                    <a:pt x="2050744" y="1108128"/>
                  </a:lnTo>
                  <a:lnTo>
                    <a:pt x="2033925" y="1065999"/>
                  </a:lnTo>
                  <a:lnTo>
                    <a:pt x="2016225" y="1024210"/>
                  </a:lnTo>
                  <a:lnTo>
                    <a:pt x="1997649" y="982776"/>
                  </a:lnTo>
                  <a:lnTo>
                    <a:pt x="1978200" y="941710"/>
                  </a:lnTo>
                  <a:lnTo>
                    <a:pt x="1957885" y="901028"/>
                  </a:lnTo>
                  <a:lnTo>
                    <a:pt x="1936706" y="860743"/>
                  </a:lnTo>
                  <a:lnTo>
                    <a:pt x="1914668" y="820870"/>
                  </a:lnTo>
                  <a:lnTo>
                    <a:pt x="1891776" y="781423"/>
                  </a:lnTo>
                  <a:lnTo>
                    <a:pt x="1868033" y="742417"/>
                  </a:lnTo>
                  <a:lnTo>
                    <a:pt x="1843446" y="703867"/>
                  </a:lnTo>
                  <a:lnTo>
                    <a:pt x="1818016" y="665785"/>
                  </a:lnTo>
                  <a:lnTo>
                    <a:pt x="1791751" y="628188"/>
                  </a:lnTo>
                  <a:lnTo>
                    <a:pt x="1764652" y="591089"/>
                  </a:lnTo>
                  <a:lnTo>
                    <a:pt x="1736726" y="554502"/>
                  </a:lnTo>
                  <a:lnTo>
                    <a:pt x="1707976" y="518443"/>
                  </a:lnTo>
                  <a:lnTo>
                    <a:pt x="1678407" y="482925"/>
                  </a:lnTo>
                  <a:lnTo>
                    <a:pt x="1648023" y="447962"/>
                  </a:lnTo>
                  <a:lnTo>
                    <a:pt x="1616829" y="413570"/>
                  </a:lnTo>
                  <a:lnTo>
                    <a:pt x="1584828" y="379763"/>
                  </a:lnTo>
                  <a:lnTo>
                    <a:pt x="1552026" y="346554"/>
                  </a:lnTo>
                  <a:lnTo>
                    <a:pt x="1518427" y="313958"/>
                  </a:lnTo>
                  <a:lnTo>
                    <a:pt x="1484035" y="281991"/>
                  </a:lnTo>
                  <a:lnTo>
                    <a:pt x="1448854" y="250665"/>
                  </a:lnTo>
                  <a:lnTo>
                    <a:pt x="1412889" y="219996"/>
                  </a:lnTo>
                  <a:lnTo>
                    <a:pt x="1376145" y="189997"/>
                  </a:lnTo>
                  <a:lnTo>
                    <a:pt x="1338626" y="160684"/>
                  </a:lnTo>
                  <a:lnTo>
                    <a:pt x="1300335" y="132070"/>
                  </a:lnTo>
                  <a:lnTo>
                    <a:pt x="1261278" y="104171"/>
                  </a:lnTo>
                  <a:lnTo>
                    <a:pt x="1221459" y="76999"/>
                  </a:lnTo>
                  <a:lnTo>
                    <a:pt x="1180883" y="50571"/>
                  </a:lnTo>
                  <a:lnTo>
                    <a:pt x="1139553" y="24899"/>
                  </a:lnTo>
                  <a:lnTo>
                    <a:pt x="1097474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929185" y="4565273"/>
              <a:ext cx="2198370" cy="2863215"/>
            </a:xfrm>
            <a:custGeom>
              <a:avLst/>
              <a:gdLst/>
              <a:ahLst/>
              <a:cxnLst/>
              <a:rect l="l" t="t" r="r" b="b"/>
              <a:pathLst>
                <a:path w="2198370" h="2863215">
                  <a:moveTo>
                    <a:pt x="0" y="1900874"/>
                  </a:moveTo>
                  <a:lnTo>
                    <a:pt x="1097474" y="0"/>
                  </a:lnTo>
                  <a:lnTo>
                    <a:pt x="1139553" y="24899"/>
                  </a:lnTo>
                  <a:lnTo>
                    <a:pt x="1180883" y="50571"/>
                  </a:lnTo>
                  <a:lnTo>
                    <a:pt x="1221459" y="76999"/>
                  </a:lnTo>
                  <a:lnTo>
                    <a:pt x="1261278" y="104171"/>
                  </a:lnTo>
                  <a:lnTo>
                    <a:pt x="1300335" y="132070"/>
                  </a:lnTo>
                  <a:lnTo>
                    <a:pt x="1338626" y="160684"/>
                  </a:lnTo>
                  <a:lnTo>
                    <a:pt x="1376145" y="189997"/>
                  </a:lnTo>
                  <a:lnTo>
                    <a:pt x="1412889" y="219996"/>
                  </a:lnTo>
                  <a:lnTo>
                    <a:pt x="1448854" y="250665"/>
                  </a:lnTo>
                  <a:lnTo>
                    <a:pt x="1484035" y="281991"/>
                  </a:lnTo>
                  <a:lnTo>
                    <a:pt x="1518427" y="313958"/>
                  </a:lnTo>
                  <a:lnTo>
                    <a:pt x="1552026" y="346554"/>
                  </a:lnTo>
                  <a:lnTo>
                    <a:pt x="1584828" y="379763"/>
                  </a:lnTo>
                  <a:lnTo>
                    <a:pt x="1616829" y="413570"/>
                  </a:lnTo>
                  <a:lnTo>
                    <a:pt x="1648023" y="447962"/>
                  </a:lnTo>
                  <a:lnTo>
                    <a:pt x="1678407" y="482925"/>
                  </a:lnTo>
                  <a:lnTo>
                    <a:pt x="1707976" y="518443"/>
                  </a:lnTo>
                  <a:lnTo>
                    <a:pt x="1736726" y="554502"/>
                  </a:lnTo>
                  <a:lnTo>
                    <a:pt x="1764652" y="591089"/>
                  </a:lnTo>
                  <a:lnTo>
                    <a:pt x="1791751" y="628188"/>
                  </a:lnTo>
                  <a:lnTo>
                    <a:pt x="1818016" y="665785"/>
                  </a:lnTo>
                  <a:lnTo>
                    <a:pt x="1843446" y="703867"/>
                  </a:lnTo>
                  <a:lnTo>
                    <a:pt x="1868033" y="742417"/>
                  </a:lnTo>
                  <a:lnTo>
                    <a:pt x="1891776" y="781423"/>
                  </a:lnTo>
                  <a:lnTo>
                    <a:pt x="1914668" y="820870"/>
                  </a:lnTo>
                  <a:lnTo>
                    <a:pt x="1936706" y="860743"/>
                  </a:lnTo>
                  <a:lnTo>
                    <a:pt x="1957885" y="901028"/>
                  </a:lnTo>
                  <a:lnTo>
                    <a:pt x="1978200" y="941710"/>
                  </a:lnTo>
                  <a:lnTo>
                    <a:pt x="1997649" y="982776"/>
                  </a:lnTo>
                  <a:lnTo>
                    <a:pt x="2016225" y="1024210"/>
                  </a:lnTo>
                  <a:lnTo>
                    <a:pt x="2033925" y="1065999"/>
                  </a:lnTo>
                  <a:lnTo>
                    <a:pt x="2050744" y="1108128"/>
                  </a:lnTo>
                  <a:lnTo>
                    <a:pt x="2066678" y="1150582"/>
                  </a:lnTo>
                  <a:lnTo>
                    <a:pt x="2081722" y="1193348"/>
                  </a:lnTo>
                  <a:lnTo>
                    <a:pt x="2095872" y="1236411"/>
                  </a:lnTo>
                  <a:lnTo>
                    <a:pt x="2109124" y="1279756"/>
                  </a:lnTo>
                  <a:lnTo>
                    <a:pt x="2121473" y="1323369"/>
                  </a:lnTo>
                  <a:lnTo>
                    <a:pt x="2132916" y="1367236"/>
                  </a:lnTo>
                  <a:lnTo>
                    <a:pt x="2143446" y="1411343"/>
                  </a:lnTo>
                  <a:lnTo>
                    <a:pt x="2153061" y="1455674"/>
                  </a:lnTo>
                  <a:lnTo>
                    <a:pt x="2161755" y="1500216"/>
                  </a:lnTo>
                  <a:lnTo>
                    <a:pt x="2169524" y="1544955"/>
                  </a:lnTo>
                  <a:lnTo>
                    <a:pt x="2176364" y="1589875"/>
                  </a:lnTo>
                  <a:lnTo>
                    <a:pt x="2182271" y="1634962"/>
                  </a:lnTo>
                  <a:lnTo>
                    <a:pt x="2187240" y="1680203"/>
                  </a:lnTo>
                  <a:lnTo>
                    <a:pt x="2191266" y="1725582"/>
                  </a:lnTo>
                  <a:lnTo>
                    <a:pt x="2194346" y="1771086"/>
                  </a:lnTo>
                  <a:lnTo>
                    <a:pt x="2196475" y="1816700"/>
                  </a:lnTo>
                  <a:lnTo>
                    <a:pt x="2197648" y="1862409"/>
                  </a:lnTo>
                  <a:lnTo>
                    <a:pt x="2197861" y="1908199"/>
                  </a:lnTo>
                  <a:lnTo>
                    <a:pt x="2197110" y="1954056"/>
                  </a:lnTo>
                  <a:lnTo>
                    <a:pt x="2195390" y="1999966"/>
                  </a:lnTo>
                  <a:lnTo>
                    <a:pt x="2192697" y="2045913"/>
                  </a:lnTo>
                  <a:lnTo>
                    <a:pt x="2189027" y="2091884"/>
                  </a:lnTo>
                  <a:lnTo>
                    <a:pt x="2184374" y="2137865"/>
                  </a:lnTo>
                  <a:lnTo>
                    <a:pt x="2178735" y="2183840"/>
                  </a:lnTo>
                  <a:lnTo>
                    <a:pt x="2172106" y="2229796"/>
                  </a:lnTo>
                  <a:lnTo>
                    <a:pt x="2164482" y="2275718"/>
                  </a:lnTo>
                  <a:lnTo>
                    <a:pt x="2155858" y="2321591"/>
                  </a:lnTo>
                  <a:lnTo>
                    <a:pt x="2146230" y="2367402"/>
                  </a:lnTo>
                  <a:lnTo>
                    <a:pt x="2135593" y="2413136"/>
                  </a:lnTo>
                  <a:lnTo>
                    <a:pt x="2123945" y="2458779"/>
                  </a:lnTo>
                  <a:lnTo>
                    <a:pt x="2111279" y="2504315"/>
                  </a:lnTo>
                  <a:lnTo>
                    <a:pt x="2097591" y="2549732"/>
                  </a:lnTo>
                  <a:lnTo>
                    <a:pt x="2082878" y="2595014"/>
                  </a:lnTo>
                  <a:lnTo>
                    <a:pt x="2067134" y="2640147"/>
                  </a:lnTo>
                  <a:lnTo>
                    <a:pt x="2050356" y="2685117"/>
                  </a:lnTo>
                  <a:lnTo>
                    <a:pt x="2032539" y="2729909"/>
                  </a:lnTo>
                  <a:lnTo>
                    <a:pt x="2013678" y="2774509"/>
                  </a:lnTo>
                  <a:lnTo>
                    <a:pt x="1993769" y="2818902"/>
                  </a:lnTo>
                  <a:lnTo>
                    <a:pt x="1972809" y="2863075"/>
                  </a:lnTo>
                  <a:lnTo>
                    <a:pt x="0" y="1900874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929185" y="4564080"/>
              <a:ext cx="1099820" cy="1902460"/>
            </a:xfrm>
            <a:custGeom>
              <a:avLst/>
              <a:gdLst/>
              <a:ahLst/>
              <a:cxnLst/>
              <a:rect l="l" t="t" r="r" b="b"/>
              <a:pathLst>
                <a:path w="1099820" h="1902460">
                  <a:moveTo>
                    <a:pt x="0" y="1902066"/>
                  </a:moveTo>
                  <a:lnTo>
                    <a:pt x="1097474" y="1192"/>
                  </a:lnTo>
                  <a:lnTo>
                    <a:pt x="1099541" y="2385"/>
                  </a:lnTo>
                  <a:lnTo>
                    <a:pt x="1097474" y="1192"/>
                  </a:lnTo>
                  <a:lnTo>
                    <a:pt x="1095407" y="0"/>
                  </a:lnTo>
                  <a:lnTo>
                    <a:pt x="1097474" y="1192"/>
                  </a:lnTo>
                  <a:lnTo>
                    <a:pt x="0" y="190206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724982" y="6466144"/>
              <a:ext cx="204470" cy="2187575"/>
            </a:xfrm>
            <a:custGeom>
              <a:avLst/>
              <a:gdLst/>
              <a:ahLst/>
              <a:cxnLst/>
              <a:rect l="l" t="t" r="r" b="b"/>
              <a:pathLst>
                <a:path w="204470" h="2187575">
                  <a:moveTo>
                    <a:pt x="204203" y="0"/>
                  </a:moveTo>
                  <a:lnTo>
                    <a:pt x="0" y="2183074"/>
                  </a:lnTo>
                  <a:lnTo>
                    <a:pt x="38093" y="2187074"/>
                  </a:lnTo>
                  <a:lnTo>
                    <a:pt x="20420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724982" y="6466144"/>
              <a:ext cx="204470" cy="2187575"/>
            </a:xfrm>
            <a:custGeom>
              <a:avLst/>
              <a:gdLst/>
              <a:ahLst/>
              <a:cxnLst/>
              <a:rect l="l" t="t" r="r" b="b"/>
              <a:pathLst>
                <a:path w="204470" h="2187575">
                  <a:moveTo>
                    <a:pt x="204203" y="0"/>
                  </a:moveTo>
                  <a:lnTo>
                    <a:pt x="38093" y="2187074"/>
                  </a:lnTo>
                  <a:lnTo>
                    <a:pt x="31119" y="2186361"/>
                  </a:lnTo>
                  <a:lnTo>
                    <a:pt x="19038" y="2185098"/>
                  </a:lnTo>
                  <a:lnTo>
                    <a:pt x="6962" y="2183823"/>
                  </a:lnTo>
                  <a:lnTo>
                    <a:pt x="0" y="2183074"/>
                  </a:lnTo>
                  <a:lnTo>
                    <a:pt x="204203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931854" y="6466430"/>
              <a:ext cx="1965325" cy="999490"/>
            </a:xfrm>
            <a:custGeom>
              <a:avLst/>
              <a:gdLst/>
              <a:ahLst/>
              <a:cxnLst/>
              <a:rect l="l" t="t" r="r" b="b"/>
              <a:pathLst>
                <a:path w="1965325" h="999490">
                  <a:moveTo>
                    <a:pt x="0" y="0"/>
                  </a:moveTo>
                  <a:lnTo>
                    <a:pt x="1952600" y="999309"/>
                  </a:lnTo>
                  <a:lnTo>
                    <a:pt x="1951041" y="990805"/>
                  </a:lnTo>
                  <a:lnTo>
                    <a:pt x="1964700" y="965818"/>
                  </a:lnTo>
                  <a:lnTo>
                    <a:pt x="1963071" y="957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931854" y="6466430"/>
              <a:ext cx="1965325" cy="999490"/>
            </a:xfrm>
            <a:custGeom>
              <a:avLst/>
              <a:gdLst/>
              <a:ahLst/>
              <a:cxnLst/>
              <a:rect l="l" t="t" r="r" b="b"/>
              <a:pathLst>
                <a:path w="1965325" h="999490">
                  <a:moveTo>
                    <a:pt x="0" y="0"/>
                  </a:moveTo>
                  <a:lnTo>
                    <a:pt x="1963071" y="957426"/>
                  </a:lnTo>
                  <a:lnTo>
                    <a:pt x="1964700" y="965818"/>
                  </a:lnTo>
                  <a:lnTo>
                    <a:pt x="1957882" y="978293"/>
                  </a:lnTo>
                  <a:lnTo>
                    <a:pt x="1951041" y="990805"/>
                  </a:lnTo>
                  <a:lnTo>
                    <a:pt x="1952600" y="99930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" name="object 83" descr=""/>
          <p:cNvSpPr txBox="1"/>
          <p:nvPr/>
        </p:nvSpPr>
        <p:spPr>
          <a:xfrm>
            <a:off x="8508323" y="6230166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9371458" y="431185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0209088" y="4605043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0813928" y="5935515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24%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1068998" y="7328730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7%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0114096" y="7867896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4023516" y="9136810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6019853" y="8905446"/>
            <a:ext cx="1635760" cy="746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16256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marL="597535">
              <a:lnSpc>
                <a:spcPts val="2510"/>
              </a:lnSpc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7978327" y="8850327"/>
            <a:ext cx="11893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4790" marR="5080" indent="-22542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8231136" y="7673064"/>
            <a:ext cx="131318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34544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8721677" y="5851633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18563189" y="6453751"/>
            <a:ext cx="1304290" cy="800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algn="ctr" marR="5715">
              <a:lnSpc>
                <a:spcPct val="100000"/>
              </a:lnSpc>
              <a:spcBef>
                <a:spcPts val="18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15580746" y="2406074"/>
            <a:ext cx="2757170" cy="141224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841375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2013</a:t>
            </a:r>
            <a:endParaRPr sz="2450">
              <a:latin typeface="Avenir LT 65 Medium"/>
              <a:cs typeface="Avenir LT 65 Medium"/>
            </a:endParaRPr>
          </a:p>
          <a:p>
            <a:pPr marL="727710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10" b="0">
                <a:latin typeface="Avenir LT 35 Light"/>
                <a:cs typeface="Avenir LT 35 Light"/>
              </a:rPr>
              <a:t>12,162</a:t>
            </a:r>
            <a:endParaRPr sz="1300">
              <a:latin typeface="Avenir LT 35 Light"/>
              <a:cs typeface="Avenir LT 35 Light"/>
            </a:endParaRPr>
          </a:p>
          <a:p>
            <a:pPr marR="1519555" indent="57150">
              <a:lnSpc>
                <a:spcPct val="101499"/>
              </a:lnSpc>
              <a:spcBef>
                <a:spcPts val="1290"/>
              </a:spcBef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  <a:p>
            <a:pPr marL="1369060">
              <a:lnSpc>
                <a:spcPct val="100000"/>
              </a:lnSpc>
              <a:spcBef>
                <a:spcPts val="415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13921990" y="3348003"/>
            <a:ext cx="1410335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  <a:p>
            <a:pPr algn="ctr" marR="6350">
              <a:lnSpc>
                <a:spcPct val="100000"/>
              </a:lnSpc>
              <a:spcBef>
                <a:spcPts val="80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230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8129905"/>
          </a:xfrm>
          <a:custGeom>
            <a:avLst/>
            <a:gdLst/>
            <a:ahLst/>
            <a:cxnLst/>
            <a:rect l="l" t="t" r="r" b="b"/>
            <a:pathLst>
              <a:path w="12942569" h="8129905">
                <a:moveTo>
                  <a:pt x="12942014" y="0"/>
                </a:moveTo>
                <a:lnTo>
                  <a:pt x="0" y="0"/>
                </a:lnTo>
                <a:lnTo>
                  <a:pt x="0" y="8129595"/>
                </a:lnTo>
                <a:lnTo>
                  <a:pt x="12942014" y="8129595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433190"/>
            <a:ext cx="12942570" cy="875665"/>
          </a:xfrm>
          <a:custGeom>
            <a:avLst/>
            <a:gdLst/>
            <a:ahLst/>
            <a:cxnLst/>
            <a:rect l="l" t="t" r="r" b="b"/>
            <a:pathLst>
              <a:path w="12942569" h="875665">
                <a:moveTo>
                  <a:pt x="0" y="875366"/>
                </a:moveTo>
                <a:lnTo>
                  <a:pt x="12942014" y="875366"/>
                </a:lnTo>
                <a:lnTo>
                  <a:pt x="12942014" y="0"/>
                </a:lnTo>
                <a:lnTo>
                  <a:pt x="0" y="0"/>
                </a:lnTo>
                <a:lnTo>
                  <a:pt x="0" y="875366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579197" y="2436103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4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A2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3021414" y="2429245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4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81BB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1970693" y="2500312"/>
            <a:ext cx="81343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Applicants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412827" y="2493443"/>
            <a:ext cx="228727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First-time,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First-year</a:t>
            </a:r>
            <a:r>
              <a:rPr dirty="0" sz="1300" spc="6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Enrollees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/>
              <a:t>PREDOCTORAL</a:t>
            </a:r>
            <a:r>
              <a:rPr dirty="0" spc="-45"/>
              <a:t> </a:t>
            </a:r>
            <a:r>
              <a:rPr dirty="0" spc="-20"/>
              <a:t>DENTAL</a:t>
            </a:r>
            <a:r>
              <a:rPr dirty="0" spc="-45"/>
              <a:t> </a:t>
            </a:r>
            <a:r>
              <a:rPr dirty="0"/>
              <a:t>APPLICANTS</a:t>
            </a:r>
            <a:r>
              <a:rPr dirty="0" spc="-45"/>
              <a:t> </a:t>
            </a:r>
            <a:r>
              <a:rPr dirty="0"/>
              <a:t>&amp;</a:t>
            </a:r>
            <a:r>
              <a:rPr dirty="0" spc="-45"/>
              <a:t> </a:t>
            </a:r>
            <a:r>
              <a:rPr dirty="0" spc="-80"/>
              <a:t>FIRST-</a:t>
            </a:r>
            <a:r>
              <a:rPr dirty="0"/>
              <a:t>TIME,</a:t>
            </a:r>
            <a:r>
              <a:rPr dirty="0" spc="-45"/>
              <a:t> </a:t>
            </a:r>
            <a:r>
              <a:rPr dirty="0" spc="-80"/>
              <a:t>FIRST-</a:t>
            </a:r>
            <a:r>
              <a:rPr dirty="0" spc="-20"/>
              <a:t>YEAR </a:t>
            </a:r>
            <a:r>
              <a:rPr dirty="0"/>
              <a:t>ENROLLEES</a:t>
            </a:r>
            <a:r>
              <a:rPr dirty="0" spc="-60"/>
              <a:t> </a:t>
            </a:r>
            <a:r>
              <a:rPr dirty="0"/>
              <a:t>IN</a:t>
            </a:r>
            <a:r>
              <a:rPr dirty="0" spc="-55"/>
              <a:t> </a:t>
            </a:r>
            <a:r>
              <a:rPr dirty="0"/>
              <a:t>U.S.</a:t>
            </a:r>
            <a:r>
              <a:rPr dirty="0" spc="-55"/>
              <a:t> </a:t>
            </a:r>
            <a:r>
              <a:rPr dirty="0" spc="-20"/>
              <a:t>DENTAL</a:t>
            </a:r>
            <a:r>
              <a:rPr dirty="0" spc="-55"/>
              <a:t> </a:t>
            </a:r>
            <a:r>
              <a:rPr dirty="0" spc="-10"/>
              <a:t>SCHOOLS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18289928" y="297062"/>
            <a:ext cx="1290955" cy="1290955"/>
            <a:chOff x="18289928" y="297062"/>
            <a:chExt cx="1290955" cy="1290955"/>
          </a:xfrm>
        </p:grpSpPr>
        <p:sp>
          <p:nvSpPr>
            <p:cNvPr id="10" name="object 10" descr=""/>
            <p:cNvSpPr/>
            <p:nvPr/>
          </p:nvSpPr>
          <p:spPr>
            <a:xfrm>
              <a:off x="18289919" y="297071"/>
              <a:ext cx="1290955" cy="1290955"/>
            </a:xfrm>
            <a:custGeom>
              <a:avLst/>
              <a:gdLst/>
              <a:ahLst/>
              <a:cxnLst/>
              <a:rect l="l" t="t" r="r" b="b"/>
              <a:pathLst>
                <a:path w="1290955" h="1290955">
                  <a:moveTo>
                    <a:pt x="1055966" y="348081"/>
                  </a:moveTo>
                  <a:lnTo>
                    <a:pt x="1054011" y="342214"/>
                  </a:lnTo>
                  <a:lnTo>
                    <a:pt x="1050112" y="338302"/>
                  </a:lnTo>
                  <a:lnTo>
                    <a:pt x="1044003" y="332435"/>
                  </a:lnTo>
                  <a:lnTo>
                    <a:pt x="1016863" y="306374"/>
                  </a:lnTo>
                  <a:lnTo>
                    <a:pt x="1016863" y="373507"/>
                  </a:lnTo>
                  <a:lnTo>
                    <a:pt x="1016863" y="1251521"/>
                  </a:lnTo>
                  <a:lnTo>
                    <a:pt x="39116" y="1251521"/>
                  </a:lnTo>
                  <a:lnTo>
                    <a:pt x="39116" y="39103"/>
                  </a:lnTo>
                  <a:lnTo>
                    <a:pt x="670750" y="39103"/>
                  </a:lnTo>
                  <a:lnTo>
                    <a:pt x="670750" y="353949"/>
                  </a:lnTo>
                  <a:lnTo>
                    <a:pt x="672147" y="361950"/>
                  </a:lnTo>
                  <a:lnTo>
                    <a:pt x="676122" y="368122"/>
                  </a:lnTo>
                  <a:lnTo>
                    <a:pt x="682294" y="372097"/>
                  </a:lnTo>
                  <a:lnTo>
                    <a:pt x="690295" y="373507"/>
                  </a:lnTo>
                  <a:lnTo>
                    <a:pt x="1016863" y="373507"/>
                  </a:lnTo>
                  <a:lnTo>
                    <a:pt x="1016863" y="306374"/>
                  </a:lnTo>
                  <a:lnTo>
                    <a:pt x="987526" y="278193"/>
                  </a:lnTo>
                  <a:lnTo>
                    <a:pt x="987526" y="332435"/>
                  </a:lnTo>
                  <a:lnTo>
                    <a:pt x="709841" y="332435"/>
                  </a:lnTo>
                  <a:lnTo>
                    <a:pt x="709841" y="64528"/>
                  </a:lnTo>
                  <a:lnTo>
                    <a:pt x="987526" y="332435"/>
                  </a:lnTo>
                  <a:lnTo>
                    <a:pt x="987526" y="278193"/>
                  </a:lnTo>
                  <a:lnTo>
                    <a:pt x="765060" y="64528"/>
                  </a:lnTo>
                  <a:lnTo>
                    <a:pt x="738581" y="39103"/>
                  </a:lnTo>
                  <a:lnTo>
                    <a:pt x="703986" y="5867"/>
                  </a:lnTo>
                  <a:lnTo>
                    <a:pt x="700074" y="1955"/>
                  </a:lnTo>
                  <a:lnTo>
                    <a:pt x="694207" y="0"/>
                  </a:lnTo>
                  <a:lnTo>
                    <a:pt x="19558" y="0"/>
                  </a:lnTo>
                  <a:lnTo>
                    <a:pt x="11557" y="1397"/>
                  </a:lnTo>
                  <a:lnTo>
                    <a:pt x="5384" y="5372"/>
                  </a:lnTo>
                  <a:lnTo>
                    <a:pt x="1409" y="11544"/>
                  </a:lnTo>
                  <a:lnTo>
                    <a:pt x="0" y="19558"/>
                  </a:lnTo>
                  <a:lnTo>
                    <a:pt x="0" y="1271066"/>
                  </a:lnTo>
                  <a:lnTo>
                    <a:pt x="1409" y="1279080"/>
                  </a:lnTo>
                  <a:lnTo>
                    <a:pt x="5384" y="1285252"/>
                  </a:lnTo>
                  <a:lnTo>
                    <a:pt x="11557" y="1289227"/>
                  </a:lnTo>
                  <a:lnTo>
                    <a:pt x="19558" y="1290624"/>
                  </a:lnTo>
                  <a:lnTo>
                    <a:pt x="1036421" y="1290624"/>
                  </a:lnTo>
                  <a:lnTo>
                    <a:pt x="1044422" y="1289227"/>
                  </a:lnTo>
                  <a:lnTo>
                    <a:pt x="1050594" y="1285252"/>
                  </a:lnTo>
                  <a:lnTo>
                    <a:pt x="1054569" y="1279080"/>
                  </a:lnTo>
                  <a:lnTo>
                    <a:pt x="1055966" y="1271066"/>
                  </a:lnTo>
                  <a:lnTo>
                    <a:pt x="1055966" y="1251521"/>
                  </a:lnTo>
                  <a:lnTo>
                    <a:pt x="1055966" y="348081"/>
                  </a:lnTo>
                  <a:close/>
                </a:path>
                <a:path w="1290955" h="1290955">
                  <a:moveTo>
                    <a:pt x="1290637" y="1018806"/>
                  </a:moveTo>
                  <a:lnTo>
                    <a:pt x="1290459" y="999248"/>
                  </a:lnTo>
                  <a:lnTo>
                    <a:pt x="1286891" y="596430"/>
                  </a:lnTo>
                  <a:lnTo>
                    <a:pt x="1286713" y="576872"/>
                  </a:lnTo>
                  <a:lnTo>
                    <a:pt x="1286713" y="555358"/>
                  </a:lnTo>
                  <a:lnTo>
                    <a:pt x="1286713" y="496697"/>
                  </a:lnTo>
                  <a:lnTo>
                    <a:pt x="1279906" y="461187"/>
                  </a:lnTo>
                  <a:lnTo>
                    <a:pt x="1270038" y="445858"/>
                  </a:lnTo>
                  <a:lnTo>
                    <a:pt x="1261541" y="432650"/>
                  </a:lnTo>
                  <a:lnTo>
                    <a:pt x="1251521" y="425551"/>
                  </a:lnTo>
                  <a:lnTo>
                    <a:pt x="1251521" y="999248"/>
                  </a:lnTo>
                  <a:lnTo>
                    <a:pt x="1243698" y="999248"/>
                  </a:lnTo>
                  <a:lnTo>
                    <a:pt x="1243698" y="1040320"/>
                  </a:lnTo>
                  <a:lnTo>
                    <a:pt x="1196771" y="1204582"/>
                  </a:lnTo>
                  <a:lnTo>
                    <a:pt x="1143977" y="1040320"/>
                  </a:lnTo>
                  <a:lnTo>
                    <a:pt x="1243698" y="1040320"/>
                  </a:lnTo>
                  <a:lnTo>
                    <a:pt x="1243698" y="999248"/>
                  </a:lnTo>
                  <a:lnTo>
                    <a:pt x="1138097" y="999248"/>
                  </a:lnTo>
                  <a:lnTo>
                    <a:pt x="1132243" y="596430"/>
                  </a:lnTo>
                  <a:lnTo>
                    <a:pt x="1245654" y="596430"/>
                  </a:lnTo>
                  <a:lnTo>
                    <a:pt x="1251521" y="999248"/>
                  </a:lnTo>
                  <a:lnTo>
                    <a:pt x="1251521" y="425551"/>
                  </a:lnTo>
                  <a:lnTo>
                    <a:pt x="1245654" y="421398"/>
                  </a:lnTo>
                  <a:lnTo>
                    <a:pt x="1245654" y="496697"/>
                  </a:lnTo>
                  <a:lnTo>
                    <a:pt x="1245654" y="555358"/>
                  </a:lnTo>
                  <a:lnTo>
                    <a:pt x="1132243" y="555358"/>
                  </a:lnTo>
                  <a:lnTo>
                    <a:pt x="1132243" y="496697"/>
                  </a:lnTo>
                  <a:lnTo>
                    <a:pt x="1135659" y="477202"/>
                  </a:lnTo>
                  <a:lnTo>
                    <a:pt x="1144943" y="461010"/>
                  </a:lnTo>
                  <a:lnTo>
                    <a:pt x="1158633" y="449948"/>
                  </a:lnTo>
                  <a:lnTo>
                    <a:pt x="1175258" y="445858"/>
                  </a:lnTo>
                  <a:lnTo>
                    <a:pt x="1200670" y="445858"/>
                  </a:lnTo>
                  <a:lnTo>
                    <a:pt x="1218425" y="449948"/>
                  </a:lnTo>
                  <a:lnTo>
                    <a:pt x="1232700" y="461010"/>
                  </a:lnTo>
                  <a:lnTo>
                    <a:pt x="1242199" y="477202"/>
                  </a:lnTo>
                  <a:lnTo>
                    <a:pt x="1245654" y="496697"/>
                  </a:lnTo>
                  <a:lnTo>
                    <a:pt x="1245654" y="421398"/>
                  </a:lnTo>
                  <a:lnTo>
                    <a:pt x="1234744" y="413651"/>
                  </a:lnTo>
                  <a:lnTo>
                    <a:pt x="1202639" y="406742"/>
                  </a:lnTo>
                  <a:lnTo>
                    <a:pt x="1177213" y="406742"/>
                  </a:lnTo>
                  <a:lnTo>
                    <a:pt x="1144308" y="414235"/>
                  </a:lnTo>
                  <a:lnTo>
                    <a:pt x="1117815" y="434365"/>
                  </a:lnTo>
                  <a:lnTo>
                    <a:pt x="1100493" y="463664"/>
                  </a:lnTo>
                  <a:lnTo>
                    <a:pt x="1095082" y="498652"/>
                  </a:lnTo>
                  <a:lnTo>
                    <a:pt x="1100950" y="1018806"/>
                  </a:lnTo>
                  <a:lnTo>
                    <a:pt x="1100950" y="1024674"/>
                  </a:lnTo>
                  <a:lnTo>
                    <a:pt x="1181125" y="1276946"/>
                  </a:lnTo>
                  <a:lnTo>
                    <a:pt x="1183081" y="1284757"/>
                  </a:lnTo>
                  <a:lnTo>
                    <a:pt x="1190904" y="1290624"/>
                  </a:lnTo>
                  <a:lnTo>
                    <a:pt x="1208493" y="1290624"/>
                  </a:lnTo>
                  <a:lnTo>
                    <a:pt x="1216317" y="1284757"/>
                  </a:lnTo>
                  <a:lnTo>
                    <a:pt x="1220241" y="1276946"/>
                  </a:lnTo>
                  <a:lnTo>
                    <a:pt x="1240421" y="1204582"/>
                  </a:lnTo>
                  <a:lnTo>
                    <a:pt x="1286268" y="1040320"/>
                  </a:lnTo>
                  <a:lnTo>
                    <a:pt x="1290637" y="1024674"/>
                  </a:lnTo>
                  <a:lnTo>
                    <a:pt x="1290637" y="1018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79240" y="784963"/>
              <a:ext cx="252261" cy="17110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8901995" y="725321"/>
              <a:ext cx="307340" cy="309245"/>
            </a:xfrm>
            <a:custGeom>
              <a:avLst/>
              <a:gdLst/>
              <a:ahLst/>
              <a:cxnLst/>
              <a:rect l="l" t="t" r="r" b="b"/>
              <a:pathLst>
                <a:path w="307340" h="309244">
                  <a:moveTo>
                    <a:pt x="287457" y="0"/>
                  </a:moveTo>
                  <a:lnTo>
                    <a:pt x="19559" y="0"/>
                  </a:lnTo>
                  <a:lnTo>
                    <a:pt x="11551" y="1405"/>
                  </a:lnTo>
                  <a:lnTo>
                    <a:pt x="5378" y="5376"/>
                  </a:lnTo>
                  <a:lnTo>
                    <a:pt x="1405" y="11547"/>
                  </a:lnTo>
                  <a:lnTo>
                    <a:pt x="0" y="19549"/>
                  </a:lnTo>
                  <a:lnTo>
                    <a:pt x="0" y="289415"/>
                  </a:lnTo>
                  <a:lnTo>
                    <a:pt x="1405" y="297417"/>
                  </a:lnTo>
                  <a:lnTo>
                    <a:pt x="5378" y="303587"/>
                  </a:lnTo>
                  <a:lnTo>
                    <a:pt x="11551" y="307559"/>
                  </a:lnTo>
                  <a:lnTo>
                    <a:pt x="19559" y="308964"/>
                  </a:lnTo>
                  <a:lnTo>
                    <a:pt x="287457" y="308964"/>
                  </a:lnTo>
                  <a:lnTo>
                    <a:pt x="295465" y="307559"/>
                  </a:lnTo>
                  <a:lnTo>
                    <a:pt x="301638" y="303587"/>
                  </a:lnTo>
                  <a:lnTo>
                    <a:pt x="305611" y="297417"/>
                  </a:lnTo>
                  <a:lnTo>
                    <a:pt x="307016" y="289415"/>
                  </a:lnTo>
                  <a:lnTo>
                    <a:pt x="307016" y="183816"/>
                  </a:lnTo>
                  <a:lnTo>
                    <a:pt x="269313" y="175808"/>
                  </a:lnTo>
                  <a:lnTo>
                    <a:pt x="267908" y="269855"/>
                  </a:lnTo>
                  <a:lnTo>
                    <a:pt x="39119" y="269855"/>
                  </a:lnTo>
                  <a:lnTo>
                    <a:pt x="39119" y="39108"/>
                  </a:lnTo>
                  <a:lnTo>
                    <a:pt x="287457" y="39108"/>
                  </a:lnTo>
                  <a:lnTo>
                    <a:pt x="295465" y="37703"/>
                  </a:lnTo>
                  <a:lnTo>
                    <a:pt x="301638" y="33730"/>
                  </a:lnTo>
                  <a:lnTo>
                    <a:pt x="305611" y="27557"/>
                  </a:lnTo>
                  <a:lnTo>
                    <a:pt x="307016" y="19549"/>
                  </a:lnTo>
                  <a:lnTo>
                    <a:pt x="305611" y="11547"/>
                  </a:lnTo>
                  <a:lnTo>
                    <a:pt x="301638" y="5376"/>
                  </a:lnTo>
                  <a:lnTo>
                    <a:pt x="295465" y="1405"/>
                  </a:lnTo>
                  <a:lnTo>
                    <a:pt x="287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87432" y="398747"/>
              <a:ext cx="226841" cy="22684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8407254" y="631462"/>
              <a:ext cx="815975" cy="845185"/>
            </a:xfrm>
            <a:custGeom>
              <a:avLst/>
              <a:gdLst/>
              <a:ahLst/>
              <a:cxnLst/>
              <a:rect l="l" t="t" r="r" b="b"/>
              <a:pathLst>
                <a:path w="815975" h="845185">
                  <a:moveTo>
                    <a:pt x="387184" y="134924"/>
                  </a:moveTo>
                  <a:lnTo>
                    <a:pt x="380288" y="92354"/>
                  </a:lnTo>
                  <a:lnTo>
                    <a:pt x="361099" y="55333"/>
                  </a:lnTo>
                  <a:lnTo>
                    <a:pt x="348081" y="42316"/>
                  </a:lnTo>
                  <a:lnTo>
                    <a:pt x="348081" y="136880"/>
                  </a:lnTo>
                  <a:lnTo>
                    <a:pt x="348081" y="138836"/>
                  </a:lnTo>
                  <a:lnTo>
                    <a:pt x="39103" y="136880"/>
                  </a:lnTo>
                  <a:lnTo>
                    <a:pt x="46659" y="99644"/>
                  </a:lnTo>
                  <a:lnTo>
                    <a:pt x="67221" y="69176"/>
                  </a:lnTo>
                  <a:lnTo>
                    <a:pt x="97675" y="48615"/>
                  </a:lnTo>
                  <a:lnTo>
                    <a:pt x="134924" y="41059"/>
                  </a:lnTo>
                  <a:lnTo>
                    <a:pt x="252247" y="41059"/>
                  </a:lnTo>
                  <a:lnTo>
                    <a:pt x="289496" y="48615"/>
                  </a:lnTo>
                  <a:lnTo>
                    <a:pt x="319963" y="69176"/>
                  </a:lnTo>
                  <a:lnTo>
                    <a:pt x="340537" y="99644"/>
                  </a:lnTo>
                  <a:lnTo>
                    <a:pt x="348081" y="136880"/>
                  </a:lnTo>
                  <a:lnTo>
                    <a:pt x="348081" y="42316"/>
                  </a:lnTo>
                  <a:lnTo>
                    <a:pt x="346824" y="41059"/>
                  </a:lnTo>
                  <a:lnTo>
                    <a:pt x="331851" y="26085"/>
                  </a:lnTo>
                  <a:lnTo>
                    <a:pt x="294817" y="6896"/>
                  </a:lnTo>
                  <a:lnTo>
                    <a:pt x="252247" y="0"/>
                  </a:lnTo>
                  <a:lnTo>
                    <a:pt x="134924" y="0"/>
                  </a:lnTo>
                  <a:lnTo>
                    <a:pt x="92367" y="6896"/>
                  </a:lnTo>
                  <a:lnTo>
                    <a:pt x="55333" y="26085"/>
                  </a:lnTo>
                  <a:lnTo>
                    <a:pt x="26098" y="55333"/>
                  </a:lnTo>
                  <a:lnTo>
                    <a:pt x="6896" y="92354"/>
                  </a:lnTo>
                  <a:lnTo>
                    <a:pt x="0" y="134924"/>
                  </a:lnTo>
                  <a:lnTo>
                    <a:pt x="0" y="156438"/>
                  </a:lnTo>
                  <a:lnTo>
                    <a:pt x="1409" y="164439"/>
                  </a:lnTo>
                  <a:lnTo>
                    <a:pt x="5372" y="170611"/>
                  </a:lnTo>
                  <a:lnTo>
                    <a:pt x="11544" y="174586"/>
                  </a:lnTo>
                  <a:lnTo>
                    <a:pt x="19558" y="175996"/>
                  </a:lnTo>
                  <a:lnTo>
                    <a:pt x="367626" y="175996"/>
                  </a:lnTo>
                  <a:lnTo>
                    <a:pt x="375640" y="174586"/>
                  </a:lnTo>
                  <a:lnTo>
                    <a:pt x="381812" y="170611"/>
                  </a:lnTo>
                  <a:lnTo>
                    <a:pt x="385787" y="164439"/>
                  </a:lnTo>
                  <a:lnTo>
                    <a:pt x="387184" y="156438"/>
                  </a:lnTo>
                  <a:lnTo>
                    <a:pt x="387184" y="138836"/>
                  </a:lnTo>
                  <a:lnTo>
                    <a:pt x="387184" y="134924"/>
                  </a:lnTo>
                  <a:close/>
                </a:path>
                <a:path w="815975" h="845185">
                  <a:moveTo>
                    <a:pt x="396963" y="371551"/>
                  </a:moveTo>
                  <a:lnTo>
                    <a:pt x="396417" y="364363"/>
                  </a:lnTo>
                  <a:lnTo>
                    <a:pt x="392569" y="358101"/>
                  </a:lnTo>
                  <a:lnTo>
                    <a:pt x="386511" y="353669"/>
                  </a:lnTo>
                  <a:lnTo>
                    <a:pt x="379361" y="351993"/>
                  </a:lnTo>
                  <a:lnTo>
                    <a:pt x="29337" y="351993"/>
                  </a:lnTo>
                  <a:lnTo>
                    <a:pt x="21323" y="353390"/>
                  </a:lnTo>
                  <a:lnTo>
                    <a:pt x="15151" y="357365"/>
                  </a:lnTo>
                  <a:lnTo>
                    <a:pt x="11176" y="363537"/>
                  </a:lnTo>
                  <a:lnTo>
                    <a:pt x="9779" y="371551"/>
                  </a:lnTo>
                  <a:lnTo>
                    <a:pt x="11176" y="379552"/>
                  </a:lnTo>
                  <a:lnTo>
                    <a:pt x="15151" y="385724"/>
                  </a:lnTo>
                  <a:lnTo>
                    <a:pt x="21323" y="389686"/>
                  </a:lnTo>
                  <a:lnTo>
                    <a:pt x="29337" y="391096"/>
                  </a:lnTo>
                  <a:lnTo>
                    <a:pt x="377405" y="391096"/>
                  </a:lnTo>
                  <a:lnTo>
                    <a:pt x="385419" y="389686"/>
                  </a:lnTo>
                  <a:lnTo>
                    <a:pt x="391591" y="385724"/>
                  </a:lnTo>
                  <a:lnTo>
                    <a:pt x="395554" y="379552"/>
                  </a:lnTo>
                  <a:lnTo>
                    <a:pt x="396963" y="371551"/>
                  </a:lnTo>
                  <a:close/>
                </a:path>
                <a:path w="815975" h="845185">
                  <a:moveTo>
                    <a:pt x="396963" y="258127"/>
                  </a:moveTo>
                  <a:lnTo>
                    <a:pt x="395554" y="250126"/>
                  </a:lnTo>
                  <a:lnTo>
                    <a:pt x="391591" y="243941"/>
                  </a:lnTo>
                  <a:lnTo>
                    <a:pt x="385419" y="239979"/>
                  </a:lnTo>
                  <a:lnTo>
                    <a:pt x="377418" y="238569"/>
                  </a:lnTo>
                  <a:lnTo>
                    <a:pt x="29337" y="238569"/>
                  </a:lnTo>
                  <a:lnTo>
                    <a:pt x="21323" y="239979"/>
                  </a:lnTo>
                  <a:lnTo>
                    <a:pt x="15151" y="243941"/>
                  </a:lnTo>
                  <a:lnTo>
                    <a:pt x="11176" y="250126"/>
                  </a:lnTo>
                  <a:lnTo>
                    <a:pt x="9766" y="258127"/>
                  </a:lnTo>
                  <a:lnTo>
                    <a:pt x="11176" y="266128"/>
                  </a:lnTo>
                  <a:lnTo>
                    <a:pt x="15151" y="272300"/>
                  </a:lnTo>
                  <a:lnTo>
                    <a:pt x="21323" y="276275"/>
                  </a:lnTo>
                  <a:lnTo>
                    <a:pt x="29337" y="277672"/>
                  </a:lnTo>
                  <a:lnTo>
                    <a:pt x="377418" y="277672"/>
                  </a:lnTo>
                  <a:lnTo>
                    <a:pt x="385419" y="276275"/>
                  </a:lnTo>
                  <a:lnTo>
                    <a:pt x="391591" y="272300"/>
                  </a:lnTo>
                  <a:lnTo>
                    <a:pt x="395554" y="266128"/>
                  </a:lnTo>
                  <a:lnTo>
                    <a:pt x="396963" y="258127"/>
                  </a:lnTo>
                  <a:close/>
                </a:path>
                <a:path w="815975" h="845185">
                  <a:moveTo>
                    <a:pt x="815441" y="825220"/>
                  </a:moveTo>
                  <a:lnTo>
                    <a:pt x="814044" y="817219"/>
                  </a:lnTo>
                  <a:lnTo>
                    <a:pt x="810069" y="811034"/>
                  </a:lnTo>
                  <a:lnTo>
                    <a:pt x="803897" y="807072"/>
                  </a:lnTo>
                  <a:lnTo>
                    <a:pt x="795883" y="805662"/>
                  </a:lnTo>
                  <a:lnTo>
                    <a:pt x="29337" y="805662"/>
                  </a:lnTo>
                  <a:lnTo>
                    <a:pt x="21323" y="807072"/>
                  </a:lnTo>
                  <a:lnTo>
                    <a:pt x="15151" y="811034"/>
                  </a:lnTo>
                  <a:lnTo>
                    <a:pt x="11176" y="817219"/>
                  </a:lnTo>
                  <a:lnTo>
                    <a:pt x="9766" y="825220"/>
                  </a:lnTo>
                  <a:lnTo>
                    <a:pt x="11176" y="833221"/>
                  </a:lnTo>
                  <a:lnTo>
                    <a:pt x="15151" y="839393"/>
                  </a:lnTo>
                  <a:lnTo>
                    <a:pt x="21323" y="843368"/>
                  </a:lnTo>
                  <a:lnTo>
                    <a:pt x="29337" y="844765"/>
                  </a:lnTo>
                  <a:lnTo>
                    <a:pt x="795883" y="844765"/>
                  </a:lnTo>
                  <a:lnTo>
                    <a:pt x="803897" y="843368"/>
                  </a:lnTo>
                  <a:lnTo>
                    <a:pt x="810069" y="839393"/>
                  </a:lnTo>
                  <a:lnTo>
                    <a:pt x="814044" y="833221"/>
                  </a:lnTo>
                  <a:lnTo>
                    <a:pt x="815441" y="825220"/>
                  </a:lnTo>
                  <a:close/>
                </a:path>
                <a:path w="815975" h="845185">
                  <a:moveTo>
                    <a:pt x="815441" y="711796"/>
                  </a:moveTo>
                  <a:lnTo>
                    <a:pt x="814044" y="704621"/>
                  </a:lnTo>
                  <a:lnTo>
                    <a:pt x="810069" y="698360"/>
                  </a:lnTo>
                  <a:lnTo>
                    <a:pt x="803897" y="693928"/>
                  </a:lnTo>
                  <a:lnTo>
                    <a:pt x="795883" y="692238"/>
                  </a:lnTo>
                  <a:lnTo>
                    <a:pt x="29337" y="692238"/>
                  </a:lnTo>
                  <a:lnTo>
                    <a:pt x="21323" y="693648"/>
                  </a:lnTo>
                  <a:lnTo>
                    <a:pt x="15151" y="697623"/>
                  </a:lnTo>
                  <a:lnTo>
                    <a:pt x="11176" y="703795"/>
                  </a:lnTo>
                  <a:lnTo>
                    <a:pt x="9766" y="711796"/>
                  </a:lnTo>
                  <a:lnTo>
                    <a:pt x="11176" y="719810"/>
                  </a:lnTo>
                  <a:lnTo>
                    <a:pt x="15151" y="725970"/>
                  </a:lnTo>
                  <a:lnTo>
                    <a:pt x="21323" y="729945"/>
                  </a:lnTo>
                  <a:lnTo>
                    <a:pt x="29337" y="731354"/>
                  </a:lnTo>
                  <a:lnTo>
                    <a:pt x="795883" y="731354"/>
                  </a:lnTo>
                  <a:lnTo>
                    <a:pt x="803897" y="729945"/>
                  </a:lnTo>
                  <a:lnTo>
                    <a:pt x="810069" y="725970"/>
                  </a:lnTo>
                  <a:lnTo>
                    <a:pt x="814044" y="719810"/>
                  </a:lnTo>
                  <a:lnTo>
                    <a:pt x="815441" y="711796"/>
                  </a:lnTo>
                  <a:close/>
                </a:path>
                <a:path w="815975" h="845185">
                  <a:moveTo>
                    <a:pt x="815441" y="598385"/>
                  </a:moveTo>
                  <a:lnTo>
                    <a:pt x="814044" y="591197"/>
                  </a:lnTo>
                  <a:lnTo>
                    <a:pt x="810069" y="584936"/>
                  </a:lnTo>
                  <a:lnTo>
                    <a:pt x="803897" y="580504"/>
                  </a:lnTo>
                  <a:lnTo>
                    <a:pt x="795883" y="578827"/>
                  </a:lnTo>
                  <a:lnTo>
                    <a:pt x="29337" y="578827"/>
                  </a:lnTo>
                  <a:lnTo>
                    <a:pt x="21323" y="580224"/>
                  </a:lnTo>
                  <a:lnTo>
                    <a:pt x="15151" y="584200"/>
                  </a:lnTo>
                  <a:lnTo>
                    <a:pt x="11176" y="590372"/>
                  </a:lnTo>
                  <a:lnTo>
                    <a:pt x="9766" y="598385"/>
                  </a:lnTo>
                  <a:lnTo>
                    <a:pt x="11176" y="606386"/>
                  </a:lnTo>
                  <a:lnTo>
                    <a:pt x="15151" y="612559"/>
                  </a:lnTo>
                  <a:lnTo>
                    <a:pt x="21323" y="616534"/>
                  </a:lnTo>
                  <a:lnTo>
                    <a:pt x="29337" y="617931"/>
                  </a:lnTo>
                  <a:lnTo>
                    <a:pt x="795883" y="617931"/>
                  </a:lnTo>
                  <a:lnTo>
                    <a:pt x="803897" y="616534"/>
                  </a:lnTo>
                  <a:lnTo>
                    <a:pt x="810069" y="612559"/>
                  </a:lnTo>
                  <a:lnTo>
                    <a:pt x="814044" y="606386"/>
                  </a:lnTo>
                  <a:lnTo>
                    <a:pt x="815441" y="598385"/>
                  </a:lnTo>
                  <a:close/>
                </a:path>
                <a:path w="815975" h="845185">
                  <a:moveTo>
                    <a:pt x="815441" y="484962"/>
                  </a:moveTo>
                  <a:lnTo>
                    <a:pt x="814044" y="477786"/>
                  </a:lnTo>
                  <a:lnTo>
                    <a:pt x="810069" y="471512"/>
                  </a:lnTo>
                  <a:lnTo>
                    <a:pt x="803897" y="467080"/>
                  </a:lnTo>
                  <a:lnTo>
                    <a:pt x="795883" y="465404"/>
                  </a:lnTo>
                  <a:lnTo>
                    <a:pt x="29337" y="465404"/>
                  </a:lnTo>
                  <a:lnTo>
                    <a:pt x="21323" y="466813"/>
                  </a:lnTo>
                  <a:lnTo>
                    <a:pt x="15151" y="470789"/>
                  </a:lnTo>
                  <a:lnTo>
                    <a:pt x="11176" y="476961"/>
                  </a:lnTo>
                  <a:lnTo>
                    <a:pt x="9766" y="484962"/>
                  </a:lnTo>
                  <a:lnTo>
                    <a:pt x="11176" y="492963"/>
                  </a:lnTo>
                  <a:lnTo>
                    <a:pt x="15151" y="499135"/>
                  </a:lnTo>
                  <a:lnTo>
                    <a:pt x="21323" y="503110"/>
                  </a:lnTo>
                  <a:lnTo>
                    <a:pt x="29337" y="504520"/>
                  </a:lnTo>
                  <a:lnTo>
                    <a:pt x="795883" y="504520"/>
                  </a:lnTo>
                  <a:lnTo>
                    <a:pt x="803897" y="503110"/>
                  </a:lnTo>
                  <a:lnTo>
                    <a:pt x="810069" y="499135"/>
                  </a:lnTo>
                  <a:lnTo>
                    <a:pt x="814044" y="492963"/>
                  </a:lnTo>
                  <a:lnTo>
                    <a:pt x="815441" y="4849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18666510" y="3718043"/>
            <a:ext cx="838200" cy="5851525"/>
            <a:chOff x="18666510" y="3718043"/>
            <a:chExt cx="838200" cy="5851525"/>
          </a:xfrm>
        </p:grpSpPr>
        <p:sp>
          <p:nvSpPr>
            <p:cNvPr id="16" name="object 16" descr=""/>
            <p:cNvSpPr/>
            <p:nvPr/>
          </p:nvSpPr>
          <p:spPr>
            <a:xfrm>
              <a:off x="19101491" y="6005136"/>
              <a:ext cx="403225" cy="3564890"/>
            </a:xfrm>
            <a:custGeom>
              <a:avLst/>
              <a:gdLst/>
              <a:ahLst/>
              <a:cxnLst/>
              <a:rect l="l" t="t" r="r" b="b"/>
              <a:pathLst>
                <a:path w="403225" h="3564890">
                  <a:moveTo>
                    <a:pt x="402689" y="0"/>
                  </a:moveTo>
                  <a:lnTo>
                    <a:pt x="0" y="0"/>
                  </a:lnTo>
                  <a:lnTo>
                    <a:pt x="0" y="3564289"/>
                  </a:lnTo>
                  <a:lnTo>
                    <a:pt x="402689" y="3564289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666510" y="3718043"/>
              <a:ext cx="403225" cy="5851525"/>
            </a:xfrm>
            <a:custGeom>
              <a:avLst/>
              <a:gdLst/>
              <a:ahLst/>
              <a:cxnLst/>
              <a:rect l="l" t="t" r="r" b="b"/>
              <a:pathLst>
                <a:path w="403225" h="5851525">
                  <a:moveTo>
                    <a:pt x="402689" y="0"/>
                  </a:moveTo>
                  <a:lnTo>
                    <a:pt x="0" y="0"/>
                  </a:lnTo>
                  <a:lnTo>
                    <a:pt x="0" y="5851382"/>
                  </a:lnTo>
                  <a:lnTo>
                    <a:pt x="402689" y="5851382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7574826" y="3727446"/>
            <a:ext cx="838200" cy="5842000"/>
            <a:chOff x="17574826" y="3727446"/>
            <a:chExt cx="838200" cy="5842000"/>
          </a:xfrm>
        </p:grpSpPr>
        <p:sp>
          <p:nvSpPr>
            <p:cNvPr id="19" name="object 19" descr=""/>
            <p:cNvSpPr/>
            <p:nvPr/>
          </p:nvSpPr>
          <p:spPr>
            <a:xfrm>
              <a:off x="18009818" y="6132138"/>
              <a:ext cx="403225" cy="3437890"/>
            </a:xfrm>
            <a:custGeom>
              <a:avLst/>
              <a:gdLst/>
              <a:ahLst/>
              <a:cxnLst/>
              <a:rect l="l" t="t" r="r" b="b"/>
              <a:pathLst>
                <a:path w="403225" h="3437890">
                  <a:moveTo>
                    <a:pt x="402689" y="0"/>
                  </a:moveTo>
                  <a:lnTo>
                    <a:pt x="0" y="0"/>
                  </a:lnTo>
                  <a:lnTo>
                    <a:pt x="0" y="3437298"/>
                  </a:lnTo>
                  <a:lnTo>
                    <a:pt x="402689" y="3437298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574826" y="3727446"/>
              <a:ext cx="403225" cy="5842000"/>
            </a:xfrm>
            <a:custGeom>
              <a:avLst/>
              <a:gdLst/>
              <a:ahLst/>
              <a:cxnLst/>
              <a:rect l="l" t="t" r="r" b="b"/>
              <a:pathLst>
                <a:path w="403225" h="5842000">
                  <a:moveTo>
                    <a:pt x="402689" y="0"/>
                  </a:moveTo>
                  <a:lnTo>
                    <a:pt x="0" y="0"/>
                  </a:lnTo>
                  <a:lnTo>
                    <a:pt x="0" y="5841979"/>
                  </a:lnTo>
                  <a:lnTo>
                    <a:pt x="402689" y="5841979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6483162" y="3425047"/>
            <a:ext cx="838200" cy="6144895"/>
            <a:chOff x="16483162" y="3425047"/>
            <a:chExt cx="838200" cy="6144895"/>
          </a:xfrm>
        </p:grpSpPr>
        <p:sp>
          <p:nvSpPr>
            <p:cNvPr id="22" name="object 22" descr=""/>
            <p:cNvSpPr/>
            <p:nvPr/>
          </p:nvSpPr>
          <p:spPr>
            <a:xfrm>
              <a:off x="16918154" y="6150043"/>
              <a:ext cx="403225" cy="3419475"/>
            </a:xfrm>
            <a:custGeom>
              <a:avLst/>
              <a:gdLst/>
              <a:ahLst/>
              <a:cxnLst/>
              <a:rect l="l" t="t" r="r" b="b"/>
              <a:pathLst>
                <a:path w="403225" h="3419475">
                  <a:moveTo>
                    <a:pt x="402689" y="0"/>
                  </a:moveTo>
                  <a:lnTo>
                    <a:pt x="0" y="0"/>
                  </a:lnTo>
                  <a:lnTo>
                    <a:pt x="0" y="3419382"/>
                  </a:lnTo>
                  <a:lnTo>
                    <a:pt x="402689" y="3419382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483162" y="3425047"/>
              <a:ext cx="403225" cy="6144895"/>
            </a:xfrm>
            <a:custGeom>
              <a:avLst/>
              <a:gdLst/>
              <a:ahLst/>
              <a:cxnLst/>
              <a:rect l="l" t="t" r="r" b="b"/>
              <a:pathLst>
                <a:path w="403225" h="6144895">
                  <a:moveTo>
                    <a:pt x="402668" y="0"/>
                  </a:moveTo>
                  <a:lnTo>
                    <a:pt x="0" y="0"/>
                  </a:lnTo>
                  <a:lnTo>
                    <a:pt x="0" y="6144388"/>
                  </a:lnTo>
                  <a:lnTo>
                    <a:pt x="402668" y="6144388"/>
                  </a:lnTo>
                  <a:lnTo>
                    <a:pt x="40266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15391499" y="3839736"/>
            <a:ext cx="838200" cy="5730240"/>
            <a:chOff x="15391499" y="3839736"/>
            <a:chExt cx="838200" cy="5730240"/>
          </a:xfrm>
        </p:grpSpPr>
        <p:sp>
          <p:nvSpPr>
            <p:cNvPr id="25" name="object 25" descr=""/>
            <p:cNvSpPr/>
            <p:nvPr/>
          </p:nvSpPr>
          <p:spPr>
            <a:xfrm>
              <a:off x="15826480" y="6170670"/>
              <a:ext cx="403225" cy="3399154"/>
            </a:xfrm>
            <a:custGeom>
              <a:avLst/>
              <a:gdLst/>
              <a:ahLst/>
              <a:cxnLst/>
              <a:rect l="l" t="t" r="r" b="b"/>
              <a:pathLst>
                <a:path w="403225" h="3399154">
                  <a:moveTo>
                    <a:pt x="402689" y="0"/>
                  </a:moveTo>
                  <a:lnTo>
                    <a:pt x="0" y="0"/>
                  </a:lnTo>
                  <a:lnTo>
                    <a:pt x="0" y="3398755"/>
                  </a:lnTo>
                  <a:lnTo>
                    <a:pt x="402689" y="3398755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5391499" y="3839736"/>
              <a:ext cx="403225" cy="5730240"/>
            </a:xfrm>
            <a:custGeom>
              <a:avLst/>
              <a:gdLst/>
              <a:ahLst/>
              <a:cxnLst/>
              <a:rect l="l" t="t" r="r" b="b"/>
              <a:pathLst>
                <a:path w="403225" h="5730240">
                  <a:moveTo>
                    <a:pt x="402689" y="0"/>
                  </a:moveTo>
                  <a:lnTo>
                    <a:pt x="0" y="0"/>
                  </a:lnTo>
                  <a:lnTo>
                    <a:pt x="0" y="5729689"/>
                  </a:lnTo>
                  <a:lnTo>
                    <a:pt x="402689" y="5729689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4299815" y="3744158"/>
            <a:ext cx="838200" cy="5825490"/>
            <a:chOff x="14299815" y="3744158"/>
            <a:chExt cx="838200" cy="5825490"/>
          </a:xfrm>
        </p:grpSpPr>
        <p:sp>
          <p:nvSpPr>
            <p:cNvPr id="28" name="object 28" descr=""/>
            <p:cNvSpPr/>
            <p:nvPr/>
          </p:nvSpPr>
          <p:spPr>
            <a:xfrm>
              <a:off x="14734817" y="6184775"/>
              <a:ext cx="403225" cy="3385185"/>
            </a:xfrm>
            <a:custGeom>
              <a:avLst/>
              <a:gdLst/>
              <a:ahLst/>
              <a:cxnLst/>
              <a:rect l="l" t="t" r="r" b="b"/>
              <a:pathLst>
                <a:path w="403225" h="3385184">
                  <a:moveTo>
                    <a:pt x="402668" y="0"/>
                  </a:moveTo>
                  <a:lnTo>
                    <a:pt x="0" y="0"/>
                  </a:lnTo>
                  <a:lnTo>
                    <a:pt x="0" y="3384650"/>
                  </a:lnTo>
                  <a:lnTo>
                    <a:pt x="402668" y="3384650"/>
                  </a:lnTo>
                  <a:lnTo>
                    <a:pt x="40266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4299815" y="3744158"/>
              <a:ext cx="403225" cy="5825490"/>
            </a:xfrm>
            <a:custGeom>
              <a:avLst/>
              <a:gdLst/>
              <a:ahLst/>
              <a:cxnLst/>
              <a:rect l="l" t="t" r="r" b="b"/>
              <a:pathLst>
                <a:path w="403225" h="5825490">
                  <a:moveTo>
                    <a:pt x="402689" y="0"/>
                  </a:moveTo>
                  <a:lnTo>
                    <a:pt x="0" y="0"/>
                  </a:lnTo>
                  <a:lnTo>
                    <a:pt x="0" y="5825267"/>
                  </a:lnTo>
                  <a:lnTo>
                    <a:pt x="402689" y="5825267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 descr=""/>
          <p:cNvGrpSpPr/>
          <p:nvPr/>
        </p:nvGrpSpPr>
        <p:grpSpPr>
          <a:xfrm>
            <a:off x="13208153" y="3665815"/>
            <a:ext cx="838200" cy="5904230"/>
            <a:chOff x="13208153" y="3665815"/>
            <a:chExt cx="838200" cy="5904230"/>
          </a:xfrm>
        </p:grpSpPr>
        <p:sp>
          <p:nvSpPr>
            <p:cNvPr id="31" name="object 31" descr=""/>
            <p:cNvSpPr/>
            <p:nvPr/>
          </p:nvSpPr>
          <p:spPr>
            <a:xfrm>
              <a:off x="13643145" y="6221684"/>
              <a:ext cx="403225" cy="3348354"/>
            </a:xfrm>
            <a:custGeom>
              <a:avLst/>
              <a:gdLst/>
              <a:ahLst/>
              <a:cxnLst/>
              <a:rect l="l" t="t" r="r" b="b"/>
              <a:pathLst>
                <a:path w="403225" h="3348354">
                  <a:moveTo>
                    <a:pt x="402689" y="0"/>
                  </a:moveTo>
                  <a:lnTo>
                    <a:pt x="0" y="0"/>
                  </a:lnTo>
                  <a:lnTo>
                    <a:pt x="0" y="3347740"/>
                  </a:lnTo>
                  <a:lnTo>
                    <a:pt x="402689" y="3347740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3208153" y="3665815"/>
              <a:ext cx="403225" cy="5904230"/>
            </a:xfrm>
            <a:custGeom>
              <a:avLst/>
              <a:gdLst/>
              <a:ahLst/>
              <a:cxnLst/>
              <a:rect l="l" t="t" r="r" b="b"/>
              <a:pathLst>
                <a:path w="403225" h="5904230">
                  <a:moveTo>
                    <a:pt x="402689" y="0"/>
                  </a:moveTo>
                  <a:lnTo>
                    <a:pt x="0" y="0"/>
                  </a:lnTo>
                  <a:lnTo>
                    <a:pt x="0" y="5903610"/>
                  </a:lnTo>
                  <a:lnTo>
                    <a:pt x="402689" y="5903610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 descr=""/>
          <p:cNvGrpSpPr/>
          <p:nvPr/>
        </p:nvGrpSpPr>
        <p:grpSpPr>
          <a:xfrm>
            <a:off x="12116479" y="3365499"/>
            <a:ext cx="838200" cy="6203950"/>
            <a:chOff x="12116479" y="3365499"/>
            <a:chExt cx="838200" cy="6203950"/>
          </a:xfrm>
        </p:grpSpPr>
        <p:sp>
          <p:nvSpPr>
            <p:cNvPr id="34" name="object 34" descr=""/>
            <p:cNvSpPr/>
            <p:nvPr/>
          </p:nvSpPr>
          <p:spPr>
            <a:xfrm>
              <a:off x="12551471" y="6243935"/>
              <a:ext cx="403225" cy="3325495"/>
            </a:xfrm>
            <a:custGeom>
              <a:avLst/>
              <a:gdLst/>
              <a:ahLst/>
              <a:cxnLst/>
              <a:rect l="l" t="t" r="r" b="b"/>
              <a:pathLst>
                <a:path w="403225" h="3325495">
                  <a:moveTo>
                    <a:pt x="402689" y="0"/>
                  </a:moveTo>
                  <a:lnTo>
                    <a:pt x="0" y="0"/>
                  </a:lnTo>
                  <a:lnTo>
                    <a:pt x="0" y="3325490"/>
                  </a:lnTo>
                  <a:lnTo>
                    <a:pt x="402689" y="3325490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2116479" y="3365499"/>
              <a:ext cx="403225" cy="6203950"/>
            </a:xfrm>
            <a:custGeom>
              <a:avLst/>
              <a:gdLst/>
              <a:ahLst/>
              <a:cxnLst/>
              <a:rect l="l" t="t" r="r" b="b"/>
              <a:pathLst>
                <a:path w="403225" h="6203950">
                  <a:moveTo>
                    <a:pt x="402689" y="0"/>
                  </a:moveTo>
                  <a:lnTo>
                    <a:pt x="0" y="0"/>
                  </a:lnTo>
                  <a:lnTo>
                    <a:pt x="0" y="6203926"/>
                  </a:lnTo>
                  <a:lnTo>
                    <a:pt x="402689" y="6203926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 descr=""/>
          <p:cNvGrpSpPr/>
          <p:nvPr/>
        </p:nvGrpSpPr>
        <p:grpSpPr>
          <a:xfrm>
            <a:off x="11024816" y="3268874"/>
            <a:ext cx="838200" cy="6301105"/>
            <a:chOff x="11024816" y="3268874"/>
            <a:chExt cx="838200" cy="6301105"/>
          </a:xfrm>
        </p:grpSpPr>
        <p:sp>
          <p:nvSpPr>
            <p:cNvPr id="37" name="object 37" descr=""/>
            <p:cNvSpPr/>
            <p:nvPr/>
          </p:nvSpPr>
          <p:spPr>
            <a:xfrm>
              <a:off x="11459808" y="6255872"/>
              <a:ext cx="403225" cy="3314065"/>
            </a:xfrm>
            <a:custGeom>
              <a:avLst/>
              <a:gdLst/>
              <a:ahLst/>
              <a:cxnLst/>
              <a:rect l="l" t="t" r="r" b="b"/>
              <a:pathLst>
                <a:path w="403225" h="3314065">
                  <a:moveTo>
                    <a:pt x="402689" y="0"/>
                  </a:moveTo>
                  <a:lnTo>
                    <a:pt x="0" y="0"/>
                  </a:lnTo>
                  <a:lnTo>
                    <a:pt x="0" y="3313553"/>
                  </a:lnTo>
                  <a:lnTo>
                    <a:pt x="402689" y="3313553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1024816" y="3268874"/>
              <a:ext cx="403225" cy="6301105"/>
            </a:xfrm>
            <a:custGeom>
              <a:avLst/>
              <a:gdLst/>
              <a:ahLst/>
              <a:cxnLst/>
              <a:rect l="l" t="t" r="r" b="b"/>
              <a:pathLst>
                <a:path w="403225" h="6301105">
                  <a:moveTo>
                    <a:pt x="402668" y="0"/>
                  </a:moveTo>
                  <a:lnTo>
                    <a:pt x="0" y="0"/>
                  </a:lnTo>
                  <a:lnTo>
                    <a:pt x="0" y="6300551"/>
                  </a:lnTo>
                  <a:lnTo>
                    <a:pt x="402668" y="6300551"/>
                  </a:lnTo>
                  <a:lnTo>
                    <a:pt x="402668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 descr=""/>
          <p:cNvGrpSpPr/>
          <p:nvPr/>
        </p:nvGrpSpPr>
        <p:grpSpPr>
          <a:xfrm>
            <a:off x="9933153" y="3409372"/>
            <a:ext cx="838200" cy="6160135"/>
            <a:chOff x="9933153" y="3409372"/>
            <a:chExt cx="838200" cy="6160135"/>
          </a:xfrm>
        </p:grpSpPr>
        <p:sp>
          <p:nvSpPr>
            <p:cNvPr id="40" name="object 40" descr=""/>
            <p:cNvSpPr/>
            <p:nvPr/>
          </p:nvSpPr>
          <p:spPr>
            <a:xfrm>
              <a:off x="10368134" y="6341084"/>
              <a:ext cx="403225" cy="3228340"/>
            </a:xfrm>
            <a:custGeom>
              <a:avLst/>
              <a:gdLst/>
              <a:ahLst/>
              <a:cxnLst/>
              <a:rect l="l" t="t" r="r" b="b"/>
              <a:pathLst>
                <a:path w="403225" h="3228340">
                  <a:moveTo>
                    <a:pt x="402689" y="0"/>
                  </a:moveTo>
                  <a:lnTo>
                    <a:pt x="0" y="0"/>
                  </a:lnTo>
                  <a:lnTo>
                    <a:pt x="0" y="3228341"/>
                  </a:lnTo>
                  <a:lnTo>
                    <a:pt x="402689" y="3228341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933153" y="3409372"/>
              <a:ext cx="403225" cy="6160135"/>
            </a:xfrm>
            <a:custGeom>
              <a:avLst/>
              <a:gdLst/>
              <a:ahLst/>
              <a:cxnLst/>
              <a:rect l="l" t="t" r="r" b="b"/>
              <a:pathLst>
                <a:path w="403225" h="6160134">
                  <a:moveTo>
                    <a:pt x="402689" y="0"/>
                  </a:moveTo>
                  <a:lnTo>
                    <a:pt x="0" y="0"/>
                  </a:lnTo>
                  <a:lnTo>
                    <a:pt x="0" y="6160053"/>
                  </a:lnTo>
                  <a:lnTo>
                    <a:pt x="402689" y="6160053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 descr=""/>
          <p:cNvGrpSpPr/>
          <p:nvPr/>
        </p:nvGrpSpPr>
        <p:grpSpPr>
          <a:xfrm>
            <a:off x="8841468" y="3444890"/>
            <a:ext cx="838200" cy="6124575"/>
            <a:chOff x="8841468" y="3444890"/>
            <a:chExt cx="838200" cy="6124575"/>
          </a:xfrm>
        </p:grpSpPr>
        <p:sp>
          <p:nvSpPr>
            <p:cNvPr id="43" name="object 43" descr=""/>
            <p:cNvSpPr/>
            <p:nvPr/>
          </p:nvSpPr>
          <p:spPr>
            <a:xfrm>
              <a:off x="9276471" y="6369848"/>
              <a:ext cx="403225" cy="3199765"/>
            </a:xfrm>
            <a:custGeom>
              <a:avLst/>
              <a:gdLst/>
              <a:ahLst/>
              <a:cxnLst/>
              <a:rect l="l" t="t" r="r" b="b"/>
              <a:pathLst>
                <a:path w="403225" h="3199765">
                  <a:moveTo>
                    <a:pt x="402668" y="0"/>
                  </a:moveTo>
                  <a:lnTo>
                    <a:pt x="0" y="0"/>
                  </a:lnTo>
                  <a:lnTo>
                    <a:pt x="0" y="3199577"/>
                  </a:lnTo>
                  <a:lnTo>
                    <a:pt x="402668" y="3199577"/>
                  </a:lnTo>
                  <a:lnTo>
                    <a:pt x="402668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841468" y="3444890"/>
              <a:ext cx="403225" cy="6124575"/>
            </a:xfrm>
            <a:custGeom>
              <a:avLst/>
              <a:gdLst/>
              <a:ahLst/>
              <a:cxnLst/>
              <a:rect l="l" t="t" r="r" b="b"/>
              <a:pathLst>
                <a:path w="403225" h="6124575">
                  <a:moveTo>
                    <a:pt x="402689" y="0"/>
                  </a:moveTo>
                  <a:lnTo>
                    <a:pt x="0" y="0"/>
                  </a:lnTo>
                  <a:lnTo>
                    <a:pt x="0" y="6124536"/>
                  </a:lnTo>
                  <a:lnTo>
                    <a:pt x="402689" y="6124536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 descr=""/>
          <p:cNvGrpSpPr/>
          <p:nvPr/>
        </p:nvGrpSpPr>
        <p:grpSpPr>
          <a:xfrm>
            <a:off x="7762014" y="3214561"/>
            <a:ext cx="838200" cy="6355080"/>
            <a:chOff x="7762014" y="3214561"/>
            <a:chExt cx="838200" cy="6355080"/>
          </a:xfrm>
        </p:grpSpPr>
        <p:sp>
          <p:nvSpPr>
            <p:cNvPr id="46" name="object 46" descr=""/>
            <p:cNvSpPr/>
            <p:nvPr/>
          </p:nvSpPr>
          <p:spPr>
            <a:xfrm>
              <a:off x="8196996" y="6435521"/>
              <a:ext cx="403225" cy="3134360"/>
            </a:xfrm>
            <a:custGeom>
              <a:avLst/>
              <a:gdLst/>
              <a:ahLst/>
              <a:cxnLst/>
              <a:rect l="l" t="t" r="r" b="b"/>
              <a:pathLst>
                <a:path w="403225" h="3134359">
                  <a:moveTo>
                    <a:pt x="402689" y="0"/>
                  </a:moveTo>
                  <a:lnTo>
                    <a:pt x="0" y="0"/>
                  </a:lnTo>
                  <a:lnTo>
                    <a:pt x="0" y="3133904"/>
                  </a:lnTo>
                  <a:lnTo>
                    <a:pt x="402689" y="3133904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762014" y="3214561"/>
              <a:ext cx="403225" cy="6355080"/>
            </a:xfrm>
            <a:custGeom>
              <a:avLst/>
              <a:gdLst/>
              <a:ahLst/>
              <a:cxnLst/>
              <a:rect l="l" t="t" r="r" b="b"/>
              <a:pathLst>
                <a:path w="403225" h="6355080">
                  <a:moveTo>
                    <a:pt x="402689" y="0"/>
                  </a:moveTo>
                  <a:lnTo>
                    <a:pt x="0" y="0"/>
                  </a:lnTo>
                  <a:lnTo>
                    <a:pt x="0" y="6354864"/>
                  </a:lnTo>
                  <a:lnTo>
                    <a:pt x="402689" y="6354864"/>
                  </a:lnTo>
                  <a:lnTo>
                    <a:pt x="40268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 descr=""/>
          <p:cNvSpPr txBox="1"/>
          <p:nvPr/>
        </p:nvSpPr>
        <p:spPr>
          <a:xfrm>
            <a:off x="8010698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090121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>
                <a:latin typeface="Arial"/>
                <a:cs typeface="Arial"/>
              </a:rPr>
              <a:t>2014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0197019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2015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1241092" y="9690272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2016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2332744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2017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3424397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4548384" y="9690272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>
                <a:latin typeface="Arial"/>
                <a:cs typeface="Arial"/>
              </a:rPr>
              <a:t>2019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5640037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2020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6684110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2021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7791008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2022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8867415" y="9695466"/>
            <a:ext cx="3854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2023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7833446" y="5941510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12,162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8268372" y="7733389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5,769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8912771" y="6061263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11,721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9347696" y="7700659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5,890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0004418" y="6042973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11,789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0439343" y="768641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5,943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1096064" y="5970004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12,058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11530989" y="764386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6,100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2187711" y="6020255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11,873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2622636" y="7637894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6,122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3279356" y="6176397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11,298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13714283" y="7626919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6,163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14392181" y="6217213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11,148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14805930" y="7608437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6,231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15462649" y="6266886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10,965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15897576" y="7601505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6,257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16554298" y="6051444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11,759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16989223" y="7591109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6,295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17645944" y="6208549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11,180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8080870" y="7582252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6,328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18737591" y="6203736"/>
            <a:ext cx="28892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11,198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19172516" y="7518717"/>
            <a:ext cx="28892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6,562</a:t>
            </a:r>
            <a:endParaRPr sz="1500">
              <a:latin typeface="Avenir LT 65 Medium"/>
              <a:cs typeface="Avenir LT 65 Medium"/>
            </a:endParaRPr>
          </a:p>
        </p:txBody>
      </p:sp>
      <p:grpSp>
        <p:nvGrpSpPr>
          <p:cNvPr id="81" name="object 81" descr=""/>
          <p:cNvGrpSpPr/>
          <p:nvPr/>
        </p:nvGrpSpPr>
        <p:grpSpPr>
          <a:xfrm>
            <a:off x="721349" y="6668906"/>
            <a:ext cx="6231890" cy="4639945"/>
            <a:chOff x="721349" y="6668906"/>
            <a:chExt cx="6231890" cy="4639945"/>
          </a:xfrm>
        </p:grpSpPr>
        <p:pic>
          <p:nvPicPr>
            <p:cNvPr id="82" name="object 8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349" y="6668906"/>
              <a:ext cx="6231318" cy="463964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5923" y="6668906"/>
              <a:ext cx="5486743" cy="4639649"/>
            </a:xfrm>
            <a:prstGeom prst="rect">
              <a:avLst/>
            </a:prstGeom>
          </p:spPr>
        </p:pic>
      </p:grpSp>
      <p:sp>
        <p:nvSpPr>
          <p:cNvPr id="84" name="object 84" descr=""/>
          <p:cNvSpPr txBox="1"/>
          <p:nvPr/>
        </p:nvSpPr>
        <p:spPr>
          <a:xfrm>
            <a:off x="510844" y="2500312"/>
            <a:ext cx="5770245" cy="6598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174115">
              <a:lnSpc>
                <a:spcPct val="100000"/>
              </a:lnSpc>
              <a:spcBef>
                <a:spcPts val="95"/>
              </a:spcBef>
            </a:pPr>
            <a:r>
              <a:rPr dirty="0" sz="3300" spc="-65" b="1">
                <a:solidFill>
                  <a:srgbClr val="005C82"/>
                </a:solidFill>
                <a:latin typeface="Trebuchet MS"/>
                <a:cs typeface="Trebuchet MS"/>
              </a:rPr>
              <a:t>First-</a:t>
            </a:r>
            <a:r>
              <a:rPr dirty="0" sz="3300" spc="-30" b="1">
                <a:solidFill>
                  <a:srgbClr val="005C82"/>
                </a:solidFill>
                <a:latin typeface="Trebuchet MS"/>
                <a:cs typeface="Trebuchet MS"/>
              </a:rPr>
              <a:t>time,</a:t>
            </a:r>
            <a:r>
              <a:rPr dirty="0" sz="3300" spc="-100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spc="-45" b="1">
                <a:solidFill>
                  <a:srgbClr val="005C82"/>
                </a:solidFill>
                <a:latin typeface="Trebuchet MS"/>
                <a:cs typeface="Trebuchet MS"/>
              </a:rPr>
              <a:t>first-</a:t>
            </a:r>
            <a:r>
              <a:rPr dirty="0" sz="3300" spc="-20" b="1">
                <a:solidFill>
                  <a:srgbClr val="005C82"/>
                </a:solidFill>
                <a:latin typeface="Trebuchet MS"/>
                <a:cs typeface="Trebuchet MS"/>
              </a:rPr>
              <a:t>year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predoctoral</a:t>
            </a:r>
            <a:r>
              <a:rPr dirty="0" sz="3300" spc="-21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enrollment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continued</a:t>
            </a:r>
            <a:r>
              <a:rPr dirty="0" sz="3300" spc="-8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to</a:t>
            </a:r>
            <a:r>
              <a:rPr dirty="0" sz="3300" spc="-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increase</a:t>
            </a:r>
            <a:endParaRPr sz="3300">
              <a:latin typeface="Avenir LT 65 Medium"/>
              <a:cs typeface="Avenir LT 65 Medium"/>
            </a:endParaRPr>
          </a:p>
          <a:p>
            <a:pPr marL="12700" marR="5080">
              <a:lnSpc>
                <a:spcPts val="3960"/>
              </a:lnSpc>
              <a:spcBef>
                <a:spcPts val="12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in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2023,</a:t>
            </a:r>
            <a:r>
              <a:rPr dirty="0" sz="3300" spc="-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maintaining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6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rising </a:t>
            </a:r>
            <a:r>
              <a:rPr dirty="0" sz="3300">
                <a:latin typeface="Avenir LT 45 Book"/>
                <a:cs typeface="Avenir LT 45 Book"/>
              </a:rPr>
              <a:t>trend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of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past</a:t>
            </a:r>
            <a:r>
              <a:rPr dirty="0" sz="3300" spc="-6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decade.</a:t>
            </a:r>
            <a:endParaRPr sz="3300">
              <a:latin typeface="Avenir LT 45 Book"/>
              <a:cs typeface="Avenir LT 45 Book"/>
            </a:endParaRPr>
          </a:p>
          <a:p>
            <a:pPr marL="12700" marR="857250">
              <a:lnSpc>
                <a:spcPct val="100499"/>
              </a:lnSpc>
              <a:spcBef>
                <a:spcPts val="1330"/>
              </a:spcBef>
            </a:pPr>
            <a:r>
              <a:rPr dirty="0" sz="2050">
                <a:latin typeface="Tahoma"/>
                <a:cs typeface="Tahoma"/>
              </a:rPr>
              <a:t>Five</a:t>
            </a:r>
            <a:r>
              <a:rPr dirty="0" sz="2050" spc="-2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schools</a:t>
            </a:r>
            <a:r>
              <a:rPr dirty="0" sz="2050" spc="-20">
                <a:latin typeface="Tahoma"/>
                <a:cs typeface="Tahoma"/>
              </a:rPr>
              <a:t> </a:t>
            </a:r>
            <a:r>
              <a:rPr dirty="0" sz="2050" spc="50">
                <a:latin typeface="Tahoma"/>
                <a:cs typeface="Tahoma"/>
              </a:rPr>
              <a:t>accepted</a:t>
            </a:r>
            <a:r>
              <a:rPr dirty="0" sz="2050" spc="-2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their</a:t>
            </a:r>
            <a:r>
              <a:rPr dirty="0" sz="2050" spc="-20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first</a:t>
            </a:r>
            <a:r>
              <a:rPr dirty="0" sz="2050" spc="-2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class</a:t>
            </a:r>
            <a:r>
              <a:rPr dirty="0" sz="2050" spc="-20">
                <a:latin typeface="Tahoma"/>
                <a:cs typeface="Tahoma"/>
              </a:rPr>
              <a:t> </a:t>
            </a:r>
            <a:r>
              <a:rPr dirty="0" sz="2050" spc="-25">
                <a:latin typeface="Tahoma"/>
                <a:cs typeface="Tahoma"/>
              </a:rPr>
              <a:t>of </a:t>
            </a:r>
            <a:r>
              <a:rPr dirty="0" sz="2050">
                <a:latin typeface="Avenir LT 45 Book"/>
                <a:cs typeface="Avenir LT 45 Book"/>
              </a:rPr>
              <a:t>predoctoral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students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between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2013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and </a:t>
            </a:r>
            <a:r>
              <a:rPr dirty="0" sz="2050">
                <a:latin typeface="Avenir LT 45 Book"/>
                <a:cs typeface="Avenir LT 45 Book"/>
              </a:rPr>
              <a:t>2023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and other existing schools </a:t>
            </a:r>
            <a:r>
              <a:rPr dirty="0" sz="2050" spc="-10">
                <a:latin typeface="Avenir LT 45 Book"/>
                <a:cs typeface="Avenir LT 45 Book"/>
              </a:rPr>
              <a:t>increased </a:t>
            </a:r>
            <a:r>
              <a:rPr dirty="0" sz="2050">
                <a:latin typeface="Avenir LT 45 Book"/>
                <a:cs typeface="Avenir LT 45 Book"/>
              </a:rPr>
              <a:t>their</a:t>
            </a:r>
            <a:r>
              <a:rPr dirty="0" sz="2050" spc="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class</a:t>
            </a:r>
            <a:r>
              <a:rPr dirty="0" sz="2050" spc="2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sizes.</a:t>
            </a:r>
            <a:endParaRPr sz="2050">
              <a:latin typeface="Avenir LT 45 Book"/>
              <a:cs typeface="Avenir LT 45 Book"/>
            </a:endParaRPr>
          </a:p>
          <a:p>
            <a:pPr algn="just" marL="12700" marR="354965">
              <a:lnSpc>
                <a:spcPct val="100499"/>
              </a:lnSpc>
              <a:spcBef>
                <a:spcPts val="825"/>
              </a:spcBef>
            </a:pPr>
            <a:r>
              <a:rPr dirty="0" sz="2050">
                <a:latin typeface="Avenir LT 45 Book"/>
                <a:cs typeface="Avenir LT 45 Book"/>
              </a:rPr>
              <a:t>At the same time, the number of applicants </a:t>
            </a:r>
            <a:r>
              <a:rPr dirty="0" sz="2050" spc="-25">
                <a:latin typeface="Avenir LT 45 Book"/>
                <a:cs typeface="Avenir LT 45 Book"/>
              </a:rPr>
              <a:t>to </a:t>
            </a:r>
            <a:r>
              <a:rPr dirty="0" sz="2050">
                <a:latin typeface="Tahoma"/>
                <a:cs typeface="Tahoma"/>
              </a:rPr>
              <a:t>predoctoral</a:t>
            </a:r>
            <a:r>
              <a:rPr dirty="0" sz="2050" spc="11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programs</a:t>
            </a:r>
            <a:r>
              <a:rPr dirty="0" sz="2050" spc="11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fluctuated</a:t>
            </a:r>
            <a:r>
              <a:rPr dirty="0" sz="2050" spc="11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over</a:t>
            </a:r>
            <a:r>
              <a:rPr dirty="0" sz="2050" spc="11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the</a:t>
            </a:r>
            <a:r>
              <a:rPr dirty="0" sz="2050" spc="110">
                <a:latin typeface="Tahoma"/>
                <a:cs typeface="Tahoma"/>
              </a:rPr>
              <a:t> </a:t>
            </a:r>
            <a:r>
              <a:rPr dirty="0" sz="2050" spc="-20">
                <a:latin typeface="Tahoma"/>
                <a:cs typeface="Tahoma"/>
              </a:rPr>
              <a:t>past </a:t>
            </a:r>
            <a:r>
              <a:rPr dirty="0" sz="2050">
                <a:latin typeface="Avenir LT 45 Book"/>
                <a:cs typeface="Avenir LT 45 Book"/>
              </a:rPr>
              <a:t>decade;</a:t>
            </a:r>
            <a:r>
              <a:rPr dirty="0" sz="2050" spc="-3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however,</a:t>
            </a:r>
            <a:r>
              <a:rPr dirty="0" sz="2050" spc="-3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all</a:t>
            </a:r>
            <a:r>
              <a:rPr dirty="0" sz="2050" spc="-3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below</a:t>
            </a:r>
            <a:endParaRPr sz="2050">
              <a:latin typeface="Avenir LT 45 Book"/>
              <a:cs typeface="Avenir LT 45 Book"/>
            </a:endParaRPr>
          </a:p>
          <a:p>
            <a:pPr marL="12700" marR="2435225">
              <a:lnSpc>
                <a:spcPct val="100499"/>
              </a:lnSpc>
            </a:pPr>
            <a:r>
              <a:rPr dirty="0" sz="2050">
                <a:latin typeface="Avenir LT 45 Book"/>
                <a:cs typeface="Avenir LT 45 Book"/>
              </a:rPr>
              <a:t>the 2013 level. As a </a:t>
            </a:r>
            <a:r>
              <a:rPr dirty="0" sz="2050" spc="-10">
                <a:latin typeface="Avenir LT 45 Book"/>
                <a:cs typeface="Avenir LT 45 Book"/>
              </a:rPr>
              <a:t>result,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ratio</a:t>
            </a:r>
            <a:r>
              <a:rPr dirty="0" sz="2050" spc="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of</a:t>
            </a:r>
            <a:r>
              <a:rPr dirty="0" sz="2050" spc="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applicants</a:t>
            </a:r>
            <a:r>
              <a:rPr dirty="0" sz="2050" spc="1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to </a:t>
            </a:r>
            <a:r>
              <a:rPr dirty="0" sz="2050" spc="-10">
                <a:latin typeface="Tahoma"/>
                <a:cs typeface="Tahoma"/>
              </a:rPr>
              <a:t>first-</a:t>
            </a:r>
            <a:r>
              <a:rPr dirty="0" sz="2050">
                <a:latin typeface="Tahoma"/>
                <a:cs typeface="Tahoma"/>
              </a:rPr>
              <a:t>time,</a:t>
            </a:r>
            <a:r>
              <a:rPr dirty="0" sz="2050" spc="-100">
                <a:latin typeface="Tahoma"/>
                <a:cs typeface="Tahoma"/>
              </a:rPr>
              <a:t> </a:t>
            </a:r>
            <a:r>
              <a:rPr dirty="0" sz="2050" spc="-30">
                <a:latin typeface="Tahoma"/>
                <a:cs typeface="Tahoma"/>
              </a:rPr>
              <a:t>first-</a:t>
            </a:r>
            <a:r>
              <a:rPr dirty="0" sz="2050" spc="-10">
                <a:latin typeface="Tahoma"/>
                <a:cs typeface="Tahoma"/>
              </a:rPr>
              <a:t>year</a:t>
            </a:r>
            <a:r>
              <a:rPr dirty="0" sz="2050" spc="-95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enrollees </a:t>
            </a:r>
            <a:r>
              <a:rPr dirty="0" sz="2050">
                <a:latin typeface="Avenir LT 45 Book"/>
                <a:cs typeface="Avenir LT 45 Book"/>
              </a:rPr>
              <a:t>reached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1.71,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the</a:t>
            </a:r>
            <a:r>
              <a:rPr dirty="0" sz="2050" spc="-10">
                <a:latin typeface="Avenir LT 45 Book"/>
                <a:cs typeface="Avenir LT 45 Book"/>
              </a:rPr>
              <a:t> lowest </a:t>
            </a:r>
            <a:r>
              <a:rPr dirty="0" sz="2050">
                <a:latin typeface="Avenir LT 45 Book"/>
                <a:cs typeface="Avenir LT 45 Book"/>
              </a:rPr>
              <a:t>level since </a:t>
            </a:r>
            <a:r>
              <a:rPr dirty="0" sz="2050" spc="-10">
                <a:latin typeface="Avenir LT 45 Book"/>
                <a:cs typeface="Avenir LT 45 Book"/>
              </a:rPr>
              <a:t>2013.</a:t>
            </a:r>
            <a:endParaRPr sz="2050">
              <a:latin typeface="Avenir LT 45 Book"/>
              <a:cs typeface="Avenir LT 45 Book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7358803" y="10629907"/>
            <a:ext cx="12348845" cy="5041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8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Applicants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individuals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who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applied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entry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into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predoctoral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more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given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First-time,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matriculated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individuals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time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given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calculates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“first-time,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enrollees”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indicators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Associated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Application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Service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(ADEA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AADSAS®)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30">
                <a:latin typeface="Arial"/>
                <a:cs typeface="Arial"/>
              </a:rPr>
              <a:t>Texas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Medical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&amp;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Service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(TMDSAS)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data.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Lawton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KB,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Gul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Entering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Class.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Washington,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DC: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January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2024.</a:t>
            </a:r>
            <a:endParaRPr sz="850">
              <a:latin typeface="Arial"/>
              <a:cs typeface="Arial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5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6366510" cy="7198995"/>
          </a:xfrm>
          <a:custGeom>
            <a:avLst/>
            <a:gdLst/>
            <a:ahLst/>
            <a:cxnLst/>
            <a:rect l="l" t="t" r="r" b="b"/>
            <a:pathLst>
              <a:path w="6366509" h="7198995">
                <a:moveTo>
                  <a:pt x="6366298" y="0"/>
                </a:moveTo>
                <a:lnTo>
                  <a:pt x="0" y="0"/>
                </a:lnTo>
                <a:lnTo>
                  <a:pt x="0" y="7198733"/>
                </a:lnTo>
                <a:lnTo>
                  <a:pt x="6366298" y="7198733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737801" y="2094177"/>
            <a:ext cx="6366510" cy="7198995"/>
          </a:xfrm>
          <a:custGeom>
            <a:avLst/>
            <a:gdLst/>
            <a:ahLst/>
            <a:cxnLst/>
            <a:rect l="l" t="t" r="r" b="b"/>
            <a:pathLst>
              <a:path w="6366509" h="7198995">
                <a:moveTo>
                  <a:pt x="6366298" y="0"/>
                </a:moveTo>
                <a:lnTo>
                  <a:pt x="0" y="0"/>
                </a:lnTo>
                <a:lnTo>
                  <a:pt x="0" y="7198733"/>
                </a:lnTo>
                <a:lnTo>
                  <a:pt x="6366298" y="7198733"/>
                </a:lnTo>
                <a:lnTo>
                  <a:pt x="6366298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62085" y="10638419"/>
            <a:ext cx="12942570" cy="670560"/>
          </a:xfrm>
          <a:custGeom>
            <a:avLst/>
            <a:gdLst/>
            <a:ahLst/>
            <a:cxnLst/>
            <a:rect l="l" t="t" r="r" b="b"/>
            <a:pathLst>
              <a:path w="12942569" h="670559">
                <a:moveTo>
                  <a:pt x="12942014" y="0"/>
                </a:moveTo>
                <a:lnTo>
                  <a:pt x="0" y="0"/>
                </a:lnTo>
                <a:lnTo>
                  <a:pt x="0" y="670136"/>
                </a:lnTo>
                <a:lnTo>
                  <a:pt x="12942014" y="670136"/>
                </a:lnTo>
                <a:lnTo>
                  <a:pt x="12942014" y="0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0844" y="411371"/>
            <a:ext cx="10847705" cy="11563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pc="-80"/>
              <a:t>FIRST-</a:t>
            </a:r>
            <a:r>
              <a:rPr dirty="0"/>
              <a:t>YEAR</a:t>
            </a:r>
            <a:r>
              <a:rPr dirty="0" spc="-45"/>
              <a:t> </a:t>
            </a:r>
            <a:r>
              <a:rPr dirty="0"/>
              <a:t>&amp;</a:t>
            </a:r>
            <a:r>
              <a:rPr dirty="0" spc="-45"/>
              <a:t> </a:t>
            </a:r>
            <a:r>
              <a:rPr dirty="0" spc="-25"/>
              <a:t>TOTAL</a:t>
            </a:r>
            <a:r>
              <a:rPr dirty="0" spc="-45"/>
              <a:t> </a:t>
            </a:r>
            <a:r>
              <a:rPr dirty="0"/>
              <a:t>ENROLLMENTS</a:t>
            </a:r>
            <a:r>
              <a:rPr dirty="0" spc="-45"/>
              <a:t> </a:t>
            </a:r>
            <a:r>
              <a:rPr dirty="0"/>
              <a:t>BY</a:t>
            </a:r>
            <a:r>
              <a:rPr dirty="0" spc="-40"/>
              <a:t> </a:t>
            </a:r>
            <a:r>
              <a:rPr dirty="0" spc="-25"/>
              <a:t>DENTAL </a:t>
            </a:r>
            <a:r>
              <a:rPr dirty="0" spc="-20"/>
              <a:t>EDUCATION</a:t>
            </a:r>
            <a:r>
              <a:rPr dirty="0" spc="-165"/>
              <a:t> </a:t>
            </a:r>
            <a:r>
              <a:rPr dirty="0" spc="-10"/>
              <a:t>PROGRAM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66274" y="178822"/>
            <a:ext cx="1519705" cy="152711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9013253" y="8314930"/>
            <a:ext cx="787400" cy="81280"/>
            <a:chOff x="19013253" y="8314930"/>
            <a:chExt cx="787400" cy="81280"/>
          </a:xfrm>
        </p:grpSpPr>
        <p:sp>
          <p:nvSpPr>
            <p:cNvPr id="8" name="object 8" descr=""/>
            <p:cNvSpPr/>
            <p:nvPr/>
          </p:nvSpPr>
          <p:spPr>
            <a:xfrm>
              <a:off x="19013253" y="8331306"/>
              <a:ext cx="373380" cy="64769"/>
            </a:xfrm>
            <a:custGeom>
              <a:avLst/>
              <a:gdLst/>
              <a:ahLst/>
              <a:cxnLst/>
              <a:rect l="l" t="t" r="r" b="b"/>
              <a:pathLst>
                <a:path w="373380" h="64770">
                  <a:moveTo>
                    <a:pt x="372889" y="0"/>
                  </a:moveTo>
                  <a:lnTo>
                    <a:pt x="0" y="0"/>
                  </a:lnTo>
                  <a:lnTo>
                    <a:pt x="0" y="64291"/>
                  </a:lnTo>
                  <a:lnTo>
                    <a:pt x="372889" y="64291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9427565" y="8314930"/>
              <a:ext cx="373380" cy="81280"/>
            </a:xfrm>
            <a:custGeom>
              <a:avLst/>
              <a:gdLst/>
              <a:ahLst/>
              <a:cxnLst/>
              <a:rect l="l" t="t" r="r" b="b"/>
              <a:pathLst>
                <a:path w="373380" h="81279">
                  <a:moveTo>
                    <a:pt x="372878" y="0"/>
                  </a:moveTo>
                  <a:lnTo>
                    <a:pt x="0" y="0"/>
                  </a:lnTo>
                  <a:lnTo>
                    <a:pt x="0" y="80667"/>
                  </a:lnTo>
                  <a:lnTo>
                    <a:pt x="372878" y="80667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7770296" y="7292468"/>
            <a:ext cx="788035" cy="1103630"/>
            <a:chOff x="17770296" y="7292468"/>
            <a:chExt cx="788035" cy="1103630"/>
          </a:xfrm>
        </p:grpSpPr>
        <p:sp>
          <p:nvSpPr>
            <p:cNvPr id="11" name="object 11" descr=""/>
            <p:cNvSpPr/>
            <p:nvPr/>
          </p:nvSpPr>
          <p:spPr>
            <a:xfrm>
              <a:off x="17770296" y="7565319"/>
              <a:ext cx="373380" cy="830580"/>
            </a:xfrm>
            <a:custGeom>
              <a:avLst/>
              <a:gdLst/>
              <a:ahLst/>
              <a:cxnLst/>
              <a:rect l="l" t="t" r="r" b="b"/>
              <a:pathLst>
                <a:path w="373380" h="830579">
                  <a:moveTo>
                    <a:pt x="372889" y="0"/>
                  </a:moveTo>
                  <a:lnTo>
                    <a:pt x="0" y="0"/>
                  </a:lnTo>
                  <a:lnTo>
                    <a:pt x="0" y="830278"/>
                  </a:lnTo>
                  <a:lnTo>
                    <a:pt x="372889" y="830278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8184839" y="7292468"/>
              <a:ext cx="373380" cy="1103630"/>
            </a:xfrm>
            <a:custGeom>
              <a:avLst/>
              <a:gdLst/>
              <a:ahLst/>
              <a:cxnLst/>
              <a:rect l="l" t="t" r="r" b="b"/>
              <a:pathLst>
                <a:path w="373380" h="1103629">
                  <a:moveTo>
                    <a:pt x="372889" y="0"/>
                  </a:moveTo>
                  <a:lnTo>
                    <a:pt x="0" y="0"/>
                  </a:lnTo>
                  <a:lnTo>
                    <a:pt x="0" y="1103128"/>
                  </a:lnTo>
                  <a:lnTo>
                    <a:pt x="372889" y="1103128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6527350" y="5566071"/>
            <a:ext cx="787400" cy="2829560"/>
            <a:chOff x="16527350" y="5566071"/>
            <a:chExt cx="787400" cy="2829560"/>
          </a:xfrm>
        </p:grpSpPr>
        <p:sp>
          <p:nvSpPr>
            <p:cNvPr id="14" name="object 14" descr=""/>
            <p:cNvSpPr/>
            <p:nvPr/>
          </p:nvSpPr>
          <p:spPr>
            <a:xfrm>
              <a:off x="16527350" y="5566071"/>
              <a:ext cx="373380" cy="2829560"/>
            </a:xfrm>
            <a:custGeom>
              <a:avLst/>
              <a:gdLst/>
              <a:ahLst/>
              <a:cxnLst/>
              <a:rect l="l" t="t" r="r" b="b"/>
              <a:pathLst>
                <a:path w="373380" h="2829559">
                  <a:moveTo>
                    <a:pt x="372878" y="0"/>
                  </a:moveTo>
                  <a:lnTo>
                    <a:pt x="0" y="0"/>
                  </a:lnTo>
                  <a:lnTo>
                    <a:pt x="0" y="2829526"/>
                  </a:lnTo>
                  <a:lnTo>
                    <a:pt x="372878" y="2829526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941673" y="5617431"/>
              <a:ext cx="373380" cy="2778760"/>
            </a:xfrm>
            <a:custGeom>
              <a:avLst/>
              <a:gdLst/>
              <a:ahLst/>
              <a:cxnLst/>
              <a:rect l="l" t="t" r="r" b="b"/>
              <a:pathLst>
                <a:path w="373380" h="2778759">
                  <a:moveTo>
                    <a:pt x="372889" y="0"/>
                  </a:moveTo>
                  <a:lnTo>
                    <a:pt x="0" y="0"/>
                  </a:lnTo>
                  <a:lnTo>
                    <a:pt x="0" y="2778166"/>
                  </a:lnTo>
                  <a:lnTo>
                    <a:pt x="372889" y="2778166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15284414" y="7117867"/>
            <a:ext cx="787400" cy="1278255"/>
            <a:chOff x="15284414" y="7117867"/>
            <a:chExt cx="787400" cy="1278255"/>
          </a:xfrm>
        </p:grpSpPr>
        <p:sp>
          <p:nvSpPr>
            <p:cNvPr id="17" name="object 17" descr=""/>
            <p:cNvSpPr/>
            <p:nvPr/>
          </p:nvSpPr>
          <p:spPr>
            <a:xfrm>
              <a:off x="15284414" y="7117867"/>
              <a:ext cx="373380" cy="1278255"/>
            </a:xfrm>
            <a:custGeom>
              <a:avLst/>
              <a:gdLst/>
              <a:ahLst/>
              <a:cxnLst/>
              <a:rect l="l" t="t" r="r" b="b"/>
              <a:pathLst>
                <a:path w="373380" h="1278254">
                  <a:moveTo>
                    <a:pt x="372878" y="0"/>
                  </a:moveTo>
                  <a:lnTo>
                    <a:pt x="0" y="0"/>
                  </a:lnTo>
                  <a:lnTo>
                    <a:pt x="0" y="1277730"/>
                  </a:lnTo>
                  <a:lnTo>
                    <a:pt x="372878" y="1277730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5698726" y="7138892"/>
              <a:ext cx="373380" cy="1257300"/>
            </a:xfrm>
            <a:custGeom>
              <a:avLst/>
              <a:gdLst/>
              <a:ahLst/>
              <a:cxnLst/>
              <a:rect l="l" t="t" r="r" b="b"/>
              <a:pathLst>
                <a:path w="373380" h="1257300">
                  <a:moveTo>
                    <a:pt x="372889" y="0"/>
                  </a:moveTo>
                  <a:lnTo>
                    <a:pt x="0" y="0"/>
                  </a:lnTo>
                  <a:lnTo>
                    <a:pt x="0" y="1256705"/>
                  </a:lnTo>
                  <a:lnTo>
                    <a:pt x="372889" y="1256705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14043268" y="3811402"/>
            <a:ext cx="785495" cy="4584700"/>
            <a:chOff x="14043268" y="3811402"/>
            <a:chExt cx="785495" cy="4584700"/>
          </a:xfrm>
        </p:grpSpPr>
        <p:sp>
          <p:nvSpPr>
            <p:cNvPr id="20" name="object 20" descr=""/>
            <p:cNvSpPr/>
            <p:nvPr/>
          </p:nvSpPr>
          <p:spPr>
            <a:xfrm>
              <a:off x="14043268" y="3811402"/>
              <a:ext cx="373380" cy="4584700"/>
            </a:xfrm>
            <a:custGeom>
              <a:avLst/>
              <a:gdLst/>
              <a:ahLst/>
              <a:cxnLst/>
              <a:rect l="l" t="t" r="r" b="b"/>
              <a:pathLst>
                <a:path w="373380" h="4584700">
                  <a:moveTo>
                    <a:pt x="372889" y="0"/>
                  </a:moveTo>
                  <a:lnTo>
                    <a:pt x="0" y="0"/>
                  </a:lnTo>
                  <a:lnTo>
                    <a:pt x="0" y="4584195"/>
                  </a:lnTo>
                  <a:lnTo>
                    <a:pt x="372889" y="4584195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455768" y="4084765"/>
              <a:ext cx="373380" cy="4311015"/>
            </a:xfrm>
            <a:custGeom>
              <a:avLst/>
              <a:gdLst/>
              <a:ahLst/>
              <a:cxnLst/>
              <a:rect l="l" t="t" r="r" b="b"/>
              <a:pathLst>
                <a:path w="373380" h="4311015">
                  <a:moveTo>
                    <a:pt x="372889" y="0"/>
                  </a:moveTo>
                  <a:lnTo>
                    <a:pt x="0" y="0"/>
                  </a:lnTo>
                  <a:lnTo>
                    <a:pt x="0" y="4310821"/>
                  </a:lnTo>
                  <a:lnTo>
                    <a:pt x="372889" y="4310821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12437526" y="8335588"/>
            <a:ext cx="787400" cy="60325"/>
            <a:chOff x="12437526" y="8335588"/>
            <a:chExt cx="787400" cy="60325"/>
          </a:xfrm>
        </p:grpSpPr>
        <p:sp>
          <p:nvSpPr>
            <p:cNvPr id="23" name="object 23" descr=""/>
            <p:cNvSpPr/>
            <p:nvPr/>
          </p:nvSpPr>
          <p:spPr>
            <a:xfrm>
              <a:off x="12437526" y="8351431"/>
              <a:ext cx="373380" cy="44450"/>
            </a:xfrm>
            <a:custGeom>
              <a:avLst/>
              <a:gdLst/>
              <a:ahLst/>
              <a:cxnLst/>
              <a:rect l="l" t="t" r="r" b="b"/>
              <a:pathLst>
                <a:path w="373379" h="44450">
                  <a:moveTo>
                    <a:pt x="372889" y="0"/>
                  </a:moveTo>
                  <a:lnTo>
                    <a:pt x="0" y="0"/>
                  </a:lnTo>
                  <a:lnTo>
                    <a:pt x="0" y="44166"/>
                  </a:lnTo>
                  <a:lnTo>
                    <a:pt x="372889" y="44166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2851838" y="8335588"/>
              <a:ext cx="373380" cy="60325"/>
            </a:xfrm>
            <a:custGeom>
              <a:avLst/>
              <a:gdLst/>
              <a:ahLst/>
              <a:cxnLst/>
              <a:rect l="l" t="t" r="r" b="b"/>
              <a:pathLst>
                <a:path w="373380" h="60325">
                  <a:moveTo>
                    <a:pt x="372889" y="0"/>
                  </a:moveTo>
                  <a:lnTo>
                    <a:pt x="0" y="0"/>
                  </a:lnTo>
                  <a:lnTo>
                    <a:pt x="0" y="60008"/>
                  </a:lnTo>
                  <a:lnTo>
                    <a:pt x="372889" y="60008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11194580" y="7214827"/>
            <a:ext cx="787400" cy="1181100"/>
            <a:chOff x="11194580" y="7214827"/>
            <a:chExt cx="787400" cy="1181100"/>
          </a:xfrm>
        </p:grpSpPr>
        <p:sp>
          <p:nvSpPr>
            <p:cNvPr id="26" name="object 26" descr=""/>
            <p:cNvSpPr/>
            <p:nvPr/>
          </p:nvSpPr>
          <p:spPr>
            <a:xfrm>
              <a:off x="11194580" y="7499028"/>
              <a:ext cx="373380" cy="896619"/>
            </a:xfrm>
            <a:custGeom>
              <a:avLst/>
              <a:gdLst/>
              <a:ahLst/>
              <a:cxnLst/>
              <a:rect l="l" t="t" r="r" b="b"/>
              <a:pathLst>
                <a:path w="373379" h="896620">
                  <a:moveTo>
                    <a:pt x="372878" y="0"/>
                  </a:moveTo>
                  <a:lnTo>
                    <a:pt x="0" y="0"/>
                  </a:lnTo>
                  <a:lnTo>
                    <a:pt x="0" y="896569"/>
                  </a:lnTo>
                  <a:lnTo>
                    <a:pt x="372878" y="896569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1608892" y="7214827"/>
              <a:ext cx="373380" cy="1181100"/>
            </a:xfrm>
            <a:custGeom>
              <a:avLst/>
              <a:gdLst/>
              <a:ahLst/>
              <a:cxnLst/>
              <a:rect l="l" t="t" r="r" b="b"/>
              <a:pathLst>
                <a:path w="373379" h="1181100">
                  <a:moveTo>
                    <a:pt x="372889" y="0"/>
                  </a:moveTo>
                  <a:lnTo>
                    <a:pt x="0" y="0"/>
                  </a:lnTo>
                  <a:lnTo>
                    <a:pt x="0" y="1180770"/>
                  </a:lnTo>
                  <a:lnTo>
                    <a:pt x="372889" y="1180770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9951634" y="6684058"/>
            <a:ext cx="787400" cy="1711960"/>
            <a:chOff x="9951634" y="6684058"/>
            <a:chExt cx="787400" cy="1711960"/>
          </a:xfrm>
        </p:grpSpPr>
        <p:sp>
          <p:nvSpPr>
            <p:cNvPr id="29" name="object 29" descr=""/>
            <p:cNvSpPr/>
            <p:nvPr/>
          </p:nvSpPr>
          <p:spPr>
            <a:xfrm>
              <a:off x="9951634" y="6684058"/>
              <a:ext cx="373380" cy="1711960"/>
            </a:xfrm>
            <a:custGeom>
              <a:avLst/>
              <a:gdLst/>
              <a:ahLst/>
              <a:cxnLst/>
              <a:rect l="l" t="t" r="r" b="b"/>
              <a:pathLst>
                <a:path w="373379" h="1711959">
                  <a:moveTo>
                    <a:pt x="372889" y="0"/>
                  </a:moveTo>
                  <a:lnTo>
                    <a:pt x="0" y="0"/>
                  </a:lnTo>
                  <a:lnTo>
                    <a:pt x="0" y="1711539"/>
                  </a:lnTo>
                  <a:lnTo>
                    <a:pt x="372889" y="1711539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0365956" y="6758716"/>
              <a:ext cx="373380" cy="1637030"/>
            </a:xfrm>
            <a:custGeom>
              <a:avLst/>
              <a:gdLst/>
              <a:ahLst/>
              <a:cxnLst/>
              <a:rect l="l" t="t" r="r" b="b"/>
              <a:pathLst>
                <a:path w="373379" h="1637029">
                  <a:moveTo>
                    <a:pt x="372878" y="0"/>
                  </a:moveTo>
                  <a:lnTo>
                    <a:pt x="0" y="0"/>
                  </a:lnTo>
                  <a:lnTo>
                    <a:pt x="0" y="1636871"/>
                  </a:lnTo>
                  <a:lnTo>
                    <a:pt x="372878" y="1636871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8708687" y="7640437"/>
            <a:ext cx="787400" cy="755650"/>
            <a:chOff x="8708687" y="7640437"/>
            <a:chExt cx="787400" cy="755650"/>
          </a:xfrm>
        </p:grpSpPr>
        <p:sp>
          <p:nvSpPr>
            <p:cNvPr id="32" name="object 32" descr=""/>
            <p:cNvSpPr/>
            <p:nvPr/>
          </p:nvSpPr>
          <p:spPr>
            <a:xfrm>
              <a:off x="8708687" y="7640437"/>
              <a:ext cx="373380" cy="755650"/>
            </a:xfrm>
            <a:custGeom>
              <a:avLst/>
              <a:gdLst/>
              <a:ahLst/>
              <a:cxnLst/>
              <a:rect l="l" t="t" r="r" b="b"/>
              <a:pathLst>
                <a:path w="373379" h="755650">
                  <a:moveTo>
                    <a:pt x="372889" y="0"/>
                  </a:moveTo>
                  <a:lnTo>
                    <a:pt x="0" y="0"/>
                  </a:lnTo>
                  <a:lnTo>
                    <a:pt x="0" y="755160"/>
                  </a:lnTo>
                  <a:lnTo>
                    <a:pt x="372889" y="755160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122999" y="7650144"/>
              <a:ext cx="373380" cy="745490"/>
            </a:xfrm>
            <a:custGeom>
              <a:avLst/>
              <a:gdLst/>
              <a:ahLst/>
              <a:cxnLst/>
              <a:rect l="l" t="t" r="r" b="b"/>
              <a:pathLst>
                <a:path w="373379" h="745490">
                  <a:moveTo>
                    <a:pt x="372889" y="0"/>
                  </a:moveTo>
                  <a:lnTo>
                    <a:pt x="0" y="0"/>
                  </a:lnTo>
                  <a:lnTo>
                    <a:pt x="0" y="745453"/>
                  </a:lnTo>
                  <a:lnTo>
                    <a:pt x="372889" y="745453"/>
                  </a:lnTo>
                  <a:lnTo>
                    <a:pt x="372889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7465741" y="7105699"/>
            <a:ext cx="787400" cy="1290320"/>
            <a:chOff x="7465741" y="7105699"/>
            <a:chExt cx="787400" cy="1290320"/>
          </a:xfrm>
        </p:grpSpPr>
        <p:sp>
          <p:nvSpPr>
            <p:cNvPr id="35" name="object 35" descr=""/>
            <p:cNvSpPr/>
            <p:nvPr/>
          </p:nvSpPr>
          <p:spPr>
            <a:xfrm>
              <a:off x="7465741" y="7105699"/>
              <a:ext cx="373380" cy="1290320"/>
            </a:xfrm>
            <a:custGeom>
              <a:avLst/>
              <a:gdLst/>
              <a:ahLst/>
              <a:cxnLst/>
              <a:rect l="l" t="t" r="r" b="b"/>
              <a:pathLst>
                <a:path w="373379" h="1290320">
                  <a:moveTo>
                    <a:pt x="372878" y="0"/>
                  </a:moveTo>
                  <a:lnTo>
                    <a:pt x="0" y="0"/>
                  </a:lnTo>
                  <a:lnTo>
                    <a:pt x="0" y="1289887"/>
                  </a:lnTo>
                  <a:lnTo>
                    <a:pt x="372878" y="1289887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3EB9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880053" y="7170859"/>
              <a:ext cx="373380" cy="1224915"/>
            </a:xfrm>
            <a:custGeom>
              <a:avLst/>
              <a:gdLst/>
              <a:ahLst/>
              <a:cxnLst/>
              <a:rect l="l" t="t" r="r" b="b"/>
              <a:pathLst>
                <a:path w="373379" h="1224915">
                  <a:moveTo>
                    <a:pt x="372878" y="0"/>
                  </a:moveTo>
                  <a:lnTo>
                    <a:pt x="0" y="0"/>
                  </a:lnTo>
                  <a:lnTo>
                    <a:pt x="0" y="1224737"/>
                  </a:lnTo>
                  <a:lnTo>
                    <a:pt x="372878" y="1224737"/>
                  </a:lnTo>
                  <a:lnTo>
                    <a:pt x="372878" y="0"/>
                  </a:lnTo>
                  <a:close/>
                </a:path>
              </a:pathLst>
            </a:custGeom>
            <a:solidFill>
              <a:srgbClr val="005C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7410794" y="8503899"/>
            <a:ext cx="89789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Predoctoral Dental 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722083" y="8503899"/>
            <a:ext cx="77343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Advanced Dental 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0030525" y="8503899"/>
            <a:ext cx="6432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64769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Hygiene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1249001" y="8503899"/>
            <a:ext cx="69215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895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Assisting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2399626" y="8503899"/>
            <a:ext cx="87630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</a:t>
            </a:r>
            <a:r>
              <a:rPr dirty="0" sz="1300" spc="-10">
                <a:latin typeface="Arial"/>
                <a:cs typeface="Arial"/>
              </a:rPr>
              <a:t>Laboratory </a:t>
            </a:r>
            <a:r>
              <a:rPr dirty="0" sz="1300" spc="-10" b="0">
                <a:latin typeface="Avenir LT 65 Medium"/>
                <a:cs typeface="Avenir LT 65 Medium"/>
              </a:rPr>
              <a:t>Technology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3974112" y="8503899"/>
            <a:ext cx="89789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Predoctoral Dental 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5285403" y="8503899"/>
            <a:ext cx="77343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Advanced Dental Education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6593844" y="8503899"/>
            <a:ext cx="6432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64769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Hygiene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7812320" y="8503899"/>
            <a:ext cx="69215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8953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Assisting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8962944" y="8503899"/>
            <a:ext cx="876300" cy="628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Dental </a:t>
            </a:r>
            <a:r>
              <a:rPr dirty="0" sz="1300" spc="-10">
                <a:latin typeface="Arial"/>
                <a:cs typeface="Arial"/>
              </a:rPr>
              <a:t>Laboratory </a:t>
            </a:r>
            <a:r>
              <a:rPr dirty="0" sz="1300" spc="-20" b="0">
                <a:latin typeface="Avenir LT 65 Medium"/>
                <a:cs typeface="Avenir LT 65 Medium"/>
              </a:rPr>
              <a:t>Technology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7162085" y="9502328"/>
            <a:ext cx="6366510" cy="925194"/>
          </a:xfrm>
          <a:prstGeom prst="rect">
            <a:avLst/>
          </a:prstGeom>
          <a:solidFill>
            <a:srgbClr val="83DAE9">
              <a:alpha val="50000"/>
            </a:srgbClr>
          </a:solidFill>
        </p:spPr>
        <p:txBody>
          <a:bodyPr wrap="square" lIns="0" tIns="844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endParaRPr sz="850">
              <a:latin typeface="Times New Roman"/>
              <a:cs typeface="Times New Roman"/>
            </a:endParaRPr>
          </a:p>
          <a:p>
            <a:pPr marL="208915" marR="248920">
              <a:lnSpc>
                <a:spcPct val="101800"/>
              </a:lnSpc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First-year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enrollment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for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predoctoral</a:t>
            </a:r>
            <a:r>
              <a:rPr dirty="0" sz="850" spc="5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students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includes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repeaters.The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5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does</a:t>
            </a:r>
            <a:r>
              <a:rPr dirty="0" sz="850" spc="45" b="0">
                <a:latin typeface="Avenir LT 65 Medium"/>
                <a:cs typeface="Avenir LT 65 Medium"/>
              </a:rPr>
              <a:t> </a:t>
            </a:r>
            <a:r>
              <a:rPr dirty="0" sz="850" spc="-25" b="0">
                <a:latin typeface="Avenir LT 65 Medium"/>
                <a:cs typeface="Avenir LT 65 Medium"/>
              </a:rPr>
              <a:t>not </a:t>
            </a:r>
            <a:r>
              <a:rPr dirty="0" sz="850">
                <a:latin typeface="Arial"/>
                <a:cs typeface="Arial"/>
              </a:rPr>
              <a:t>specify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if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enrollment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allied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advanced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programs </a:t>
            </a:r>
            <a:r>
              <a:rPr dirty="0" sz="850">
                <a:latin typeface="Arial"/>
                <a:cs typeface="Arial"/>
              </a:rPr>
              <a:t>represents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only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first-time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repeaters.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were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three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CODA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accredited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therapy</a:t>
            </a:r>
            <a:r>
              <a:rPr dirty="0" sz="850" spc="10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programs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4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32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December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2023.</a:t>
            </a:r>
            <a:endParaRPr sz="85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7358803" y="10844555"/>
            <a:ext cx="12241530" cy="289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2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Analysis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American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Association,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Health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Policy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Institute,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Education,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Advanced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Hygiene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Programs,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of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Dental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Assisting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5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Programs,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Survey</a:t>
            </a:r>
            <a:r>
              <a:rPr dirty="0" sz="850" spc="40" b="0">
                <a:latin typeface="Avenir LT 65 Medium"/>
                <a:cs typeface="Avenir LT 65 Medium"/>
              </a:rPr>
              <a:t> </a:t>
            </a:r>
            <a:r>
              <a:rPr dirty="0" sz="850" spc="-25" b="0">
                <a:latin typeface="Avenir LT 65 Medium"/>
                <a:cs typeface="Avenir LT 65 Medium"/>
              </a:rPr>
              <a:t>of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Laboratory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Technology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Programs,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2022-</a:t>
            </a:r>
            <a:r>
              <a:rPr dirty="0" sz="850" spc="-25">
                <a:latin typeface="Arial"/>
                <a:cs typeface="Arial"/>
              </a:rPr>
              <a:t>23.</a:t>
            </a:r>
            <a:endParaRPr sz="85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3737801" y="9502328"/>
            <a:ext cx="6366510" cy="925194"/>
          </a:xfrm>
          <a:prstGeom prst="rect">
            <a:avLst/>
          </a:prstGeom>
          <a:solidFill>
            <a:srgbClr val="83DAE9">
              <a:alpha val="50000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85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7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There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were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three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CODA-accredited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therapy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programs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as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42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December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2023.</a:t>
            </a:r>
            <a:endParaRPr sz="850">
              <a:latin typeface="Arial"/>
              <a:cs typeface="Arial"/>
            </a:endParaRPr>
          </a:p>
        </p:txBody>
      </p:sp>
      <p:pic>
        <p:nvPicPr>
          <p:cNvPr id="50" name="object 5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811299"/>
            <a:ext cx="6942196" cy="5497256"/>
          </a:xfrm>
          <a:prstGeom prst="rect">
            <a:avLst/>
          </a:prstGeom>
        </p:spPr>
      </p:pic>
      <p:sp>
        <p:nvSpPr>
          <p:cNvPr id="51" name="object 51" descr=""/>
          <p:cNvSpPr txBox="1"/>
          <p:nvPr/>
        </p:nvSpPr>
        <p:spPr>
          <a:xfrm>
            <a:off x="510844" y="2500312"/>
            <a:ext cx="5643880" cy="67824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99695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The</a:t>
            </a:r>
            <a:r>
              <a:rPr dirty="0" sz="3300" spc="-14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overall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enrollment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in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accredited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dental</a:t>
            </a:r>
            <a:r>
              <a:rPr dirty="0" sz="3300" spc="-13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education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programs</a:t>
            </a:r>
            <a:r>
              <a:rPr dirty="0" sz="3300" spc="-15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increased</a:t>
            </a:r>
            <a:r>
              <a:rPr dirty="0" sz="3300" spc="-14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by</a:t>
            </a:r>
            <a:r>
              <a:rPr dirty="0" sz="3300" spc="-14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1%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from</a:t>
            </a:r>
            <a:r>
              <a:rPr dirty="0" sz="3300" spc="-15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five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 </a:t>
            </a:r>
            <a:r>
              <a:rPr dirty="0" sz="3300" b="1">
                <a:solidFill>
                  <a:srgbClr val="005C82"/>
                </a:solidFill>
                <a:latin typeface="Trebuchet MS"/>
                <a:cs typeface="Trebuchet MS"/>
              </a:rPr>
              <a:t>years</a:t>
            </a:r>
            <a:r>
              <a:rPr dirty="0" sz="3300" spc="-10" b="1">
                <a:solidFill>
                  <a:srgbClr val="005C82"/>
                </a:solidFill>
                <a:latin typeface="Trebuchet MS"/>
                <a:cs typeface="Trebuchet MS"/>
              </a:rPr>
              <a:t> before, </a:t>
            </a:r>
            <a:r>
              <a:rPr dirty="0" sz="3300">
                <a:latin typeface="Avenir LT 45 Book"/>
                <a:cs typeface="Avenir LT 45 Book"/>
              </a:rPr>
              <a:t>driven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by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the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rise</a:t>
            </a:r>
            <a:r>
              <a:rPr dirty="0" sz="3300" spc="-40">
                <a:latin typeface="Avenir LT 45 Book"/>
                <a:cs typeface="Avenir LT 45 Book"/>
              </a:rPr>
              <a:t> </a:t>
            </a:r>
            <a:r>
              <a:rPr dirty="0" sz="3300" spc="-25">
                <a:latin typeface="Avenir LT 45 Book"/>
                <a:cs typeface="Avenir LT 45 Book"/>
              </a:rPr>
              <a:t>in </a:t>
            </a:r>
            <a:r>
              <a:rPr dirty="0" sz="3300" spc="-10">
                <a:latin typeface="Avenir LT 45 Book"/>
                <a:cs typeface="Avenir LT 45 Book"/>
              </a:rPr>
              <a:t>predoctoral</a:t>
            </a:r>
            <a:r>
              <a:rPr dirty="0" sz="3300" spc="-13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enrollment.</a:t>
            </a:r>
            <a:endParaRPr sz="3300">
              <a:latin typeface="Avenir LT 45 Book"/>
              <a:cs typeface="Avenir LT 45 Book"/>
            </a:endParaRPr>
          </a:p>
          <a:p>
            <a:pPr marL="12700" marR="5080">
              <a:lnSpc>
                <a:spcPct val="100499"/>
              </a:lnSpc>
              <a:spcBef>
                <a:spcPts val="1410"/>
              </a:spcBef>
            </a:pPr>
            <a:r>
              <a:rPr dirty="0" sz="2050">
                <a:latin typeface="Tahoma"/>
                <a:cs typeface="Tahoma"/>
              </a:rPr>
              <a:t>The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 spc="-30">
                <a:latin typeface="Tahoma"/>
                <a:cs typeface="Tahoma"/>
              </a:rPr>
              <a:t>first-</a:t>
            </a:r>
            <a:r>
              <a:rPr dirty="0" sz="2050" spc="-10">
                <a:latin typeface="Tahoma"/>
                <a:cs typeface="Tahoma"/>
              </a:rPr>
              <a:t>year</a:t>
            </a:r>
            <a:r>
              <a:rPr dirty="0" sz="2050" spc="-3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enrollment</a:t>
            </a:r>
            <a:r>
              <a:rPr dirty="0" sz="2050" spc="-30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mirrors</a:t>
            </a:r>
            <a:r>
              <a:rPr dirty="0" sz="2050" spc="-30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this</a:t>
            </a:r>
            <a:r>
              <a:rPr dirty="0" sz="2050" spc="-35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situation, </a:t>
            </a:r>
            <a:r>
              <a:rPr dirty="0" sz="2050">
                <a:latin typeface="Avenir LT 45 Book"/>
                <a:cs typeface="Avenir LT 45 Book"/>
              </a:rPr>
              <a:t>with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accredited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predoctoral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dental,</a:t>
            </a:r>
            <a:r>
              <a:rPr dirty="0" sz="2050" spc="-10">
                <a:latin typeface="Avenir LT 45 Book"/>
                <a:cs typeface="Avenir LT 45 Book"/>
              </a:rPr>
              <a:t> advanced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hygiene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recording</a:t>
            </a:r>
            <a:r>
              <a:rPr dirty="0" sz="2050" spc="-1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rises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 spc="-20">
                <a:latin typeface="Avenir LT 45 Book"/>
                <a:cs typeface="Avenir LT 45 Book"/>
              </a:rPr>
              <a:t>from </a:t>
            </a:r>
            <a:r>
              <a:rPr dirty="0" sz="2050">
                <a:latin typeface="Tahoma"/>
                <a:cs typeface="Tahoma"/>
              </a:rPr>
              <a:t>five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years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before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and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accredited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>
                <a:latin typeface="Tahoma"/>
                <a:cs typeface="Tahoma"/>
              </a:rPr>
              <a:t>dental</a:t>
            </a:r>
            <a:r>
              <a:rPr dirty="0" sz="2050" spc="75">
                <a:latin typeface="Tahoma"/>
                <a:cs typeface="Tahoma"/>
              </a:rPr>
              <a:t> </a:t>
            </a:r>
            <a:r>
              <a:rPr dirty="0" sz="2050" spc="-10">
                <a:latin typeface="Tahoma"/>
                <a:cs typeface="Tahoma"/>
              </a:rPr>
              <a:t>assisting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 laboratory technology </a:t>
            </a:r>
            <a:r>
              <a:rPr dirty="0" sz="2050" spc="-10">
                <a:latin typeface="Avenir LT 45 Book"/>
                <a:cs typeface="Avenir LT 45 Book"/>
              </a:rPr>
              <a:t>programs </a:t>
            </a:r>
            <a:r>
              <a:rPr dirty="0" sz="2050">
                <a:latin typeface="Avenir LT 45 Book"/>
                <a:cs typeface="Avenir LT 45 Book"/>
              </a:rPr>
              <a:t>witnessing plummeting </a:t>
            </a:r>
            <a:r>
              <a:rPr dirty="0" sz="2050" spc="-10">
                <a:latin typeface="Avenir LT 45 Book"/>
                <a:cs typeface="Avenir LT 45 Book"/>
              </a:rPr>
              <a:t>rates.</a:t>
            </a:r>
            <a:endParaRPr sz="2050">
              <a:latin typeface="Avenir LT 45 Book"/>
              <a:cs typeface="Avenir LT 45 Book"/>
            </a:endParaRPr>
          </a:p>
          <a:p>
            <a:pPr marL="12700" marR="179705">
              <a:lnSpc>
                <a:spcPct val="100499"/>
              </a:lnSpc>
              <a:spcBef>
                <a:spcPts val="825"/>
              </a:spcBef>
            </a:pPr>
            <a:r>
              <a:rPr dirty="0" sz="2050">
                <a:latin typeface="Avenir LT 45 Book"/>
                <a:cs typeface="Avenir LT 45 Book"/>
              </a:rPr>
              <a:t>While</a:t>
            </a:r>
            <a:r>
              <a:rPr dirty="0" sz="2050" spc="-3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enrollment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in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accredited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predoctoral </a:t>
            </a:r>
            <a:r>
              <a:rPr dirty="0" sz="2050">
                <a:latin typeface="Avenir LT 45 Book"/>
                <a:cs typeface="Avenir LT 45 Book"/>
              </a:rPr>
              <a:t>dental, advanced dental and dental </a:t>
            </a:r>
            <a:r>
              <a:rPr dirty="0" sz="2050" spc="-10">
                <a:latin typeface="Avenir LT 45 Book"/>
                <a:cs typeface="Avenir LT 45 Book"/>
              </a:rPr>
              <a:t>hygiene </a:t>
            </a:r>
            <a:r>
              <a:rPr dirty="0" sz="2050">
                <a:latin typeface="Avenir LT 45 Book"/>
                <a:cs typeface="Avenir LT 45 Book"/>
              </a:rPr>
              <a:t>programs</a:t>
            </a:r>
            <a:r>
              <a:rPr dirty="0" sz="2050" spc="-2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rose,</a:t>
            </a:r>
            <a:r>
              <a:rPr dirty="0" sz="2050" spc="-2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accredited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2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assisting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and </a:t>
            </a:r>
            <a:r>
              <a:rPr dirty="0" sz="2050">
                <a:latin typeface="Avenir LT 45 Book"/>
                <a:cs typeface="Avenir LT 45 Book"/>
              </a:rPr>
              <a:t>dental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laboratory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technology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programs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 spc="-25">
                <a:latin typeface="Avenir LT 45 Book"/>
                <a:cs typeface="Avenir LT 45 Book"/>
              </a:rPr>
              <a:t>saw </a:t>
            </a:r>
            <a:r>
              <a:rPr dirty="0" sz="2050">
                <a:latin typeface="Avenir LT 45 Book"/>
                <a:cs typeface="Avenir LT 45 Book"/>
              </a:rPr>
              <a:t>drops</a:t>
            </a:r>
            <a:r>
              <a:rPr dirty="0" sz="2050" spc="-2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of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25%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and</a:t>
            </a:r>
            <a:r>
              <a:rPr dirty="0" sz="2050" spc="-10">
                <a:latin typeface="Avenir LT 45 Book"/>
                <a:cs typeface="Avenir LT 45 Book"/>
              </a:rPr>
              <a:t> </a:t>
            </a:r>
            <a:r>
              <a:rPr dirty="0" sz="2050">
                <a:latin typeface="Avenir LT 45 Book"/>
                <a:cs typeface="Avenir LT 45 Book"/>
              </a:rPr>
              <a:t>20%,</a:t>
            </a:r>
            <a:r>
              <a:rPr dirty="0" sz="2050" spc="-5">
                <a:latin typeface="Avenir LT 45 Book"/>
                <a:cs typeface="Avenir LT 45 Book"/>
              </a:rPr>
              <a:t> </a:t>
            </a:r>
            <a:r>
              <a:rPr dirty="0" sz="2050" spc="-10">
                <a:latin typeface="Avenir LT 45 Book"/>
                <a:cs typeface="Avenir LT 45 Book"/>
              </a:rPr>
              <a:t>respectively.</a:t>
            </a:r>
            <a:endParaRPr sz="2050">
              <a:latin typeface="Avenir LT 45 Book"/>
              <a:cs typeface="Avenir LT 45 Boo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7522191" y="7508292"/>
            <a:ext cx="69278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6,513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6,184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8765139" y="7750195"/>
            <a:ext cx="69278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3,813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3,764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0008385" y="7302726"/>
            <a:ext cx="70294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8,642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8,265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1251334" y="7698120"/>
            <a:ext cx="70294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4,527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5,962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2494279" y="7898720"/>
            <a:ext cx="702945" cy="36766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223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303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57" name="object 57" descr=""/>
          <p:cNvSpPr/>
          <p:nvPr/>
        </p:nvSpPr>
        <p:spPr>
          <a:xfrm>
            <a:off x="10495094" y="331223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9161218" y="331223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 txBox="1"/>
          <p:nvPr/>
        </p:nvSpPr>
        <p:spPr>
          <a:xfrm>
            <a:off x="7942974" y="2406074"/>
            <a:ext cx="4817745" cy="1186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220345">
              <a:lnSpc>
                <a:spcPct val="101000"/>
              </a:lnSpc>
              <a:spcBef>
                <a:spcPts val="95"/>
              </a:spcBef>
            </a:pPr>
            <a:r>
              <a:rPr dirty="0" sz="2450" spc="-60" b="0">
                <a:latin typeface="Avenir LT 65 Medium"/>
                <a:cs typeface="Avenir LT 65 Medium"/>
              </a:rPr>
              <a:t>FIRST-</a:t>
            </a:r>
            <a:r>
              <a:rPr dirty="0" sz="2450" b="0">
                <a:latin typeface="Avenir LT 65 Medium"/>
                <a:cs typeface="Avenir LT 65 Medium"/>
              </a:rPr>
              <a:t>YEAR</a:t>
            </a:r>
            <a:r>
              <a:rPr dirty="0" sz="2450" spc="25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ENROLLMENT</a:t>
            </a:r>
            <a:r>
              <a:rPr dirty="0" sz="2450" spc="25" b="0">
                <a:latin typeface="Avenir LT 65 Medium"/>
                <a:cs typeface="Avenir LT 65 Medium"/>
              </a:rPr>
              <a:t> </a:t>
            </a:r>
            <a:r>
              <a:rPr dirty="0" sz="2450" spc="-25" b="0">
                <a:latin typeface="Avenir LT 65 Medium"/>
                <a:cs typeface="Avenir LT 65 Medium"/>
              </a:rPr>
              <a:t>BY </a:t>
            </a:r>
            <a:r>
              <a:rPr dirty="0" sz="2450" spc="-20" b="0">
                <a:latin typeface="Avenir LT 65 Medium"/>
                <a:cs typeface="Avenir LT 65 Medium"/>
              </a:rPr>
              <a:t>DENTAL</a:t>
            </a:r>
            <a:r>
              <a:rPr dirty="0" sz="2450" spc="-13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EDUCATION</a:t>
            </a:r>
            <a:r>
              <a:rPr dirty="0" sz="2450" spc="-120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PROGRAM</a:t>
            </a:r>
            <a:endParaRPr sz="2450">
              <a:latin typeface="Avenir LT 65 Medium"/>
              <a:cs typeface="Avenir LT 65 Medium"/>
            </a:endParaRPr>
          </a:p>
          <a:p>
            <a:pPr algn="ctr" marL="378460">
              <a:lnSpc>
                <a:spcPct val="100000"/>
              </a:lnSpc>
              <a:spcBef>
                <a:spcPts val="1645"/>
              </a:spcBef>
              <a:tabLst>
                <a:tab pos="1711960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2022–2023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0" name="object 60" descr=""/>
          <p:cNvSpPr/>
          <p:nvPr/>
        </p:nvSpPr>
        <p:spPr>
          <a:xfrm>
            <a:off x="17070810" y="331223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005C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5736934" y="331223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321341" y="0"/>
                </a:moveTo>
                <a:lnTo>
                  <a:pt x="0" y="0"/>
                </a:lnTo>
                <a:lnTo>
                  <a:pt x="0" y="321341"/>
                </a:lnTo>
                <a:lnTo>
                  <a:pt x="321341" y="321341"/>
                </a:lnTo>
                <a:lnTo>
                  <a:pt x="321341" y="0"/>
                </a:lnTo>
                <a:close/>
              </a:path>
            </a:pathLst>
          </a:custGeom>
          <a:solidFill>
            <a:srgbClr val="3EB9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 txBox="1"/>
          <p:nvPr/>
        </p:nvSpPr>
        <p:spPr>
          <a:xfrm>
            <a:off x="14437227" y="2406074"/>
            <a:ext cx="4980940" cy="1186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30250" marR="5080" indent="-730885">
              <a:lnSpc>
                <a:spcPct val="101000"/>
              </a:lnSpc>
              <a:spcBef>
                <a:spcPts val="95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TOTAL</a:t>
            </a:r>
            <a:r>
              <a:rPr dirty="0" sz="2450" spc="-30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ENROLLMENT</a:t>
            </a:r>
            <a:r>
              <a:rPr dirty="0" sz="2450" spc="-30" b="0">
                <a:latin typeface="Avenir LT 65 Medium"/>
                <a:cs typeface="Avenir LT 65 Medium"/>
              </a:rPr>
              <a:t> </a:t>
            </a:r>
            <a:r>
              <a:rPr dirty="0" sz="2450" b="0">
                <a:latin typeface="Avenir LT 65 Medium"/>
                <a:cs typeface="Avenir LT 65 Medium"/>
              </a:rPr>
              <a:t>BY</a:t>
            </a:r>
            <a:r>
              <a:rPr dirty="0" sz="2450" spc="-2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DENTAL EDUCATION</a:t>
            </a:r>
            <a:r>
              <a:rPr dirty="0" sz="2450" spc="-135" b="0">
                <a:latin typeface="Avenir LT 65 Medium"/>
                <a:cs typeface="Avenir LT 65 Medium"/>
              </a:rPr>
              <a:t> </a:t>
            </a:r>
            <a:r>
              <a:rPr dirty="0" sz="2450" spc="-10" b="0">
                <a:latin typeface="Avenir LT 65 Medium"/>
                <a:cs typeface="Avenir LT 65 Medium"/>
              </a:rPr>
              <a:t>PROGRAM</a:t>
            </a:r>
            <a:endParaRPr sz="2450">
              <a:latin typeface="Avenir LT 65 Medium"/>
              <a:cs typeface="Avenir LT 65 Medium"/>
            </a:endParaRPr>
          </a:p>
          <a:p>
            <a:pPr algn="ctr" marL="377825">
              <a:lnSpc>
                <a:spcPct val="100000"/>
              </a:lnSpc>
              <a:spcBef>
                <a:spcPts val="1645"/>
              </a:spcBef>
              <a:tabLst>
                <a:tab pos="1711960" algn="l"/>
              </a:tabLst>
            </a:pPr>
            <a:r>
              <a:rPr dirty="0" sz="1300" spc="-10" b="0">
                <a:latin typeface="Avenir LT 65 Medium"/>
                <a:cs typeface="Avenir LT 65 Medium"/>
              </a:rPr>
              <a:t>2022–2023</a:t>
            </a:r>
            <a:r>
              <a:rPr dirty="0" sz="1300" b="0">
                <a:latin typeface="Avenir LT 65 Medium"/>
                <a:cs typeface="Avenir LT 65 Medium"/>
              </a:rPr>
              <a:t>	</a:t>
            </a:r>
            <a:r>
              <a:rPr dirty="0" sz="1300" spc="-10" b="0">
                <a:latin typeface="Avenir LT 65 Medium"/>
                <a:cs typeface="Avenir LT 65 Medium"/>
              </a:rPr>
              <a:t>2017–18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4091355" y="5853146"/>
            <a:ext cx="71183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26,596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25,010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5341161" y="7471584"/>
            <a:ext cx="70294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7,413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7,291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6584105" y="6657246"/>
            <a:ext cx="702945" cy="6527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16,416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16,118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17847950" y="7676374"/>
            <a:ext cx="692785" cy="538480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4,817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1500" spc="-10" b="1">
                <a:solidFill>
                  <a:srgbClr val="FFFFFF"/>
                </a:solidFill>
                <a:latin typeface="Avenir LT 65 Medium"/>
                <a:cs typeface="Avenir LT 65 Medium"/>
              </a:rPr>
              <a:t>6,400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9090411" y="7898720"/>
            <a:ext cx="692785" cy="367665"/>
          </a:xfrm>
          <a:prstGeom prst="rect">
            <a:avLst/>
          </a:prstGeom>
        </p:spPr>
        <p:txBody>
          <a:bodyPr wrap="square" lIns="0" tIns="14604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373</a:t>
            </a:r>
            <a:endParaRPr sz="150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15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468</a:t>
            </a:r>
            <a:endParaRPr sz="1500">
              <a:latin typeface="Avenir LT 65 Medium"/>
              <a:cs typeface="Avenir LT 65 Medium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6</a:t>
            </a:r>
            <a:endParaRPr sz="1650">
              <a:latin typeface="Avenir LT 65 Medium"/>
              <a:cs typeface="Avenir LT 65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162085" y="2094177"/>
            <a:ext cx="12942570" cy="7734300"/>
          </a:xfrm>
          <a:custGeom>
            <a:avLst/>
            <a:gdLst/>
            <a:ahLst/>
            <a:cxnLst/>
            <a:rect l="l" t="t" r="r" b="b"/>
            <a:pathLst>
              <a:path w="12942569" h="7734300">
                <a:moveTo>
                  <a:pt x="12942014" y="0"/>
                </a:moveTo>
                <a:lnTo>
                  <a:pt x="0" y="0"/>
                </a:lnTo>
                <a:lnTo>
                  <a:pt x="0" y="7733795"/>
                </a:lnTo>
                <a:lnTo>
                  <a:pt x="12942014" y="7733795"/>
                </a:lnTo>
                <a:lnTo>
                  <a:pt x="12942014" y="0"/>
                </a:lnTo>
                <a:close/>
              </a:path>
            </a:pathLst>
          </a:custGeom>
          <a:solidFill>
            <a:srgbClr val="DFEE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162085" y="10037390"/>
            <a:ext cx="12942570" cy="1271270"/>
          </a:xfrm>
          <a:custGeom>
            <a:avLst/>
            <a:gdLst/>
            <a:ahLst/>
            <a:cxnLst/>
            <a:rect l="l" t="t" r="r" b="b"/>
            <a:pathLst>
              <a:path w="12942569" h="1271270">
                <a:moveTo>
                  <a:pt x="0" y="1271165"/>
                </a:moveTo>
                <a:lnTo>
                  <a:pt x="12942014" y="1271165"/>
                </a:lnTo>
                <a:lnTo>
                  <a:pt x="12942014" y="0"/>
                </a:lnTo>
                <a:lnTo>
                  <a:pt x="0" y="0"/>
                </a:lnTo>
                <a:lnTo>
                  <a:pt x="0" y="1271165"/>
                </a:lnTo>
                <a:close/>
              </a:path>
            </a:pathLst>
          </a:custGeom>
          <a:solidFill>
            <a:srgbClr val="83DAE9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48916" y="494560"/>
            <a:ext cx="1754363" cy="89493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00004"/>
            <a:ext cx="6952667" cy="630567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10844" y="2500312"/>
            <a:ext cx="5941060" cy="2035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3300">
                <a:latin typeface="Avenir LT 45 Book"/>
                <a:cs typeface="Avenir LT 45 Book"/>
              </a:rPr>
              <a:t>HURE</a:t>
            </a:r>
            <a:r>
              <a:rPr dirty="0" sz="3300" spc="-114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students</a:t>
            </a:r>
            <a:r>
              <a:rPr dirty="0" sz="3300" spc="-110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represented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17%</a:t>
            </a:r>
            <a:r>
              <a:rPr dirty="0" sz="3300" spc="-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spc="55">
                <a:latin typeface="Tahoma"/>
                <a:cs typeface="Tahoma"/>
              </a:rPr>
              <a:t>among</a:t>
            </a:r>
            <a:r>
              <a:rPr dirty="0" sz="3300" spc="-110">
                <a:latin typeface="Tahoma"/>
                <a:cs typeface="Tahoma"/>
              </a:rPr>
              <a:t> </a:t>
            </a:r>
            <a:r>
              <a:rPr dirty="0" sz="3300" spc="-30">
                <a:latin typeface="Tahoma"/>
                <a:cs typeface="Tahoma"/>
              </a:rPr>
              <a:t>first-</a:t>
            </a:r>
            <a:r>
              <a:rPr dirty="0" sz="3300" spc="-10">
                <a:latin typeface="Tahoma"/>
                <a:cs typeface="Tahoma"/>
              </a:rPr>
              <a:t>time,</a:t>
            </a:r>
            <a:r>
              <a:rPr dirty="0" sz="3300" spc="-114">
                <a:latin typeface="Tahoma"/>
                <a:cs typeface="Tahoma"/>
              </a:rPr>
              <a:t> </a:t>
            </a:r>
            <a:r>
              <a:rPr dirty="0" sz="3300" spc="-40">
                <a:latin typeface="Tahoma"/>
                <a:cs typeface="Tahoma"/>
              </a:rPr>
              <a:t>first-</a:t>
            </a:r>
            <a:r>
              <a:rPr dirty="0" sz="3300" spc="-25">
                <a:latin typeface="Tahoma"/>
                <a:cs typeface="Tahoma"/>
              </a:rPr>
              <a:t>year </a:t>
            </a:r>
            <a:r>
              <a:rPr dirty="0" sz="3300">
                <a:latin typeface="Avenir LT 45 Book"/>
                <a:cs typeface="Avenir LT 45 Book"/>
              </a:rPr>
              <a:t>enrollees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80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2023,</a:t>
            </a:r>
            <a:r>
              <a:rPr dirty="0" sz="3300" spc="-85">
                <a:latin typeface="Avenir LT 45 Book"/>
                <a:cs typeface="Avenir LT 45 Book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an</a:t>
            </a:r>
            <a:r>
              <a:rPr dirty="0" sz="3300" spc="-25">
                <a:latin typeface="Avenir LT 45 Book"/>
                <a:cs typeface="Avenir LT 45 Book"/>
              </a:rPr>
              <a:t> </a:t>
            </a:r>
            <a:r>
              <a:rPr dirty="0" sz="3300" spc="-10" b="1">
                <a:solidFill>
                  <a:srgbClr val="005C82"/>
                </a:solidFill>
                <a:latin typeface="Avenir LT 65 Medium"/>
                <a:cs typeface="Avenir LT 65 Medium"/>
              </a:rPr>
              <a:t>increase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from</a:t>
            </a:r>
            <a:r>
              <a:rPr dirty="0" sz="3300" spc="-5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 b="1">
                <a:solidFill>
                  <a:srgbClr val="005C82"/>
                </a:solidFill>
                <a:latin typeface="Avenir LT 65 Medium"/>
                <a:cs typeface="Avenir LT 65 Medium"/>
              </a:rPr>
              <a:t>13%</a:t>
            </a:r>
            <a:r>
              <a:rPr dirty="0" sz="3300" spc="-10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3300">
                <a:latin typeface="Avenir LT 45 Book"/>
                <a:cs typeface="Avenir LT 45 Book"/>
              </a:rPr>
              <a:t>in</a:t>
            </a:r>
            <a:r>
              <a:rPr dirty="0" sz="3300" spc="-45">
                <a:latin typeface="Avenir LT 45 Book"/>
                <a:cs typeface="Avenir LT 45 Book"/>
              </a:rPr>
              <a:t> </a:t>
            </a:r>
            <a:r>
              <a:rPr dirty="0" sz="3300" spc="-10">
                <a:latin typeface="Avenir LT 45 Book"/>
                <a:cs typeface="Avenir LT 45 Book"/>
              </a:rPr>
              <a:t>2013.</a:t>
            </a:r>
            <a:endParaRPr sz="3300">
              <a:latin typeface="Avenir LT 45 Book"/>
              <a:cs typeface="Avenir LT 45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66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DIVERSITY OF </a:t>
            </a:r>
            <a:r>
              <a:rPr dirty="0" spc="-80"/>
              <a:t>FIRST-</a:t>
            </a:r>
            <a:r>
              <a:rPr dirty="0"/>
              <a:t>TIME, </a:t>
            </a:r>
            <a:r>
              <a:rPr dirty="0" spc="-80"/>
              <a:t>FIRST-</a:t>
            </a:r>
            <a:r>
              <a:rPr dirty="0"/>
              <a:t>YEAR </a:t>
            </a:r>
            <a:r>
              <a:rPr dirty="0" spc="-10"/>
              <a:t>ENROLLEES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358803" y="10234150"/>
            <a:ext cx="12531090" cy="89979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Notes:</a:t>
            </a:r>
            <a:r>
              <a:rPr dirty="0" sz="850" spc="65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First-time,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matriculated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individuals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time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given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year.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calculates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“first-time,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first-year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enrollees”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indicators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analysis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ADEA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8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Schools </a:t>
            </a:r>
            <a:r>
              <a:rPr dirty="0" sz="850">
                <a:latin typeface="Arial"/>
                <a:cs typeface="Arial"/>
              </a:rPr>
              <a:t>Application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Service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(ADEA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AADSAS®)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30">
                <a:latin typeface="Arial"/>
                <a:cs typeface="Arial"/>
              </a:rPr>
              <a:t>Texas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Medical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60">
                <a:latin typeface="Arial"/>
                <a:cs typeface="Arial"/>
              </a:rPr>
              <a:t>&amp;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Application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Service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(TMDSAS)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data.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HURE</a:t>
            </a:r>
            <a:r>
              <a:rPr dirty="0" sz="850" spc="6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includes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following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categories: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African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American.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Hispanic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Latino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all</a:t>
            </a:r>
            <a:r>
              <a:rPr dirty="0" sz="850" spc="7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races,</a:t>
            </a:r>
            <a:r>
              <a:rPr dirty="0" sz="850" spc="7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</a:t>
            </a:r>
            <a:r>
              <a:rPr dirty="0" sz="850" spc="-10">
                <a:latin typeface="Arial"/>
                <a:cs typeface="Arial"/>
              </a:rPr>
              <a:t>Hispanic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Indian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Alaska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non-Hispanic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Native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Hawaiian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Other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Pacific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Islander.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These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four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are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from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higher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institutions.</a:t>
            </a:r>
            <a:r>
              <a:rPr dirty="0" sz="850" spc="9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85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HURE </a:t>
            </a:r>
            <a:r>
              <a:rPr dirty="0" sz="850">
                <a:latin typeface="Arial"/>
                <a:cs typeface="Arial"/>
              </a:rPr>
              <a:t>definition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based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parity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gap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between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population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share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among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professionally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active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dentists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each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race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ethnicity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categories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defined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by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the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Department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of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for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reporting</a:t>
            </a:r>
            <a:r>
              <a:rPr dirty="0" sz="850" spc="9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data</a:t>
            </a:r>
            <a:r>
              <a:rPr dirty="0" sz="850" spc="100">
                <a:latin typeface="Arial"/>
                <a:cs typeface="Arial"/>
              </a:rPr>
              <a:t> </a:t>
            </a:r>
            <a:r>
              <a:rPr dirty="0" sz="850" spc="-20">
                <a:latin typeface="Arial"/>
                <a:cs typeface="Arial"/>
              </a:rPr>
              <a:t>from </a:t>
            </a:r>
            <a:r>
              <a:rPr dirty="0" sz="850" b="0">
                <a:latin typeface="Avenir LT 65 Medium"/>
                <a:cs typeface="Avenir LT 65 Medium"/>
              </a:rPr>
              <a:t>higher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b="0">
                <a:latin typeface="Avenir LT 65 Medium"/>
                <a:cs typeface="Avenir LT 65 Medium"/>
              </a:rPr>
              <a:t>education</a:t>
            </a:r>
            <a:r>
              <a:rPr dirty="0" sz="850" spc="30" b="0">
                <a:latin typeface="Avenir LT 65 Medium"/>
                <a:cs typeface="Avenir LT 65 Medium"/>
              </a:rPr>
              <a:t> </a:t>
            </a:r>
            <a:r>
              <a:rPr dirty="0" sz="850" spc="-10" b="0">
                <a:latin typeface="Avenir LT 65 Medium"/>
                <a:cs typeface="Avenir LT 65 Medium"/>
              </a:rPr>
              <a:t>institutions.</a:t>
            </a:r>
            <a:endParaRPr sz="850">
              <a:latin typeface="Avenir LT 65 Medium"/>
              <a:cs typeface="Avenir LT 65 Medium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850" b="1">
                <a:solidFill>
                  <a:srgbClr val="005C82"/>
                </a:solidFill>
                <a:latin typeface="Avenir LT 65 Medium"/>
                <a:cs typeface="Avenir LT 65 Medium"/>
              </a:rPr>
              <a:t>Source:</a:t>
            </a:r>
            <a:r>
              <a:rPr dirty="0" sz="850" spc="30" b="1">
                <a:solidFill>
                  <a:srgbClr val="005C82"/>
                </a:solidFill>
                <a:latin typeface="Avenir LT 65 Medium"/>
                <a:cs typeface="Avenir LT 65 Medium"/>
              </a:rPr>
              <a:t> </a:t>
            </a:r>
            <a:r>
              <a:rPr dirty="0" sz="850">
                <a:latin typeface="Arial"/>
                <a:cs typeface="Arial"/>
              </a:rPr>
              <a:t>Singh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10">
                <a:latin typeface="Arial"/>
                <a:cs typeface="Arial"/>
              </a:rPr>
              <a:t>P,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Lawton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KB,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Istrate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EC,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Gul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G,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West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70">
                <a:latin typeface="Arial"/>
                <a:cs typeface="Arial"/>
              </a:rPr>
              <a:t>KP.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U.S.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School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Applicants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and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Enrollees,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2023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Entering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Class.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Washington,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DC: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American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Dental</a:t>
            </a:r>
            <a:r>
              <a:rPr dirty="0" sz="850" spc="50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Education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Association,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>
                <a:latin typeface="Arial"/>
                <a:cs typeface="Arial"/>
              </a:rPr>
              <a:t>January</a:t>
            </a:r>
            <a:r>
              <a:rPr dirty="0" sz="850" spc="45">
                <a:latin typeface="Arial"/>
                <a:cs typeface="Arial"/>
              </a:rPr>
              <a:t> </a:t>
            </a:r>
            <a:r>
              <a:rPr dirty="0" sz="850" spc="-10">
                <a:latin typeface="Arial"/>
                <a:cs typeface="Arial"/>
              </a:rPr>
              <a:t>2024.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65616" y="10851236"/>
            <a:ext cx="1498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0" b="1">
                <a:solidFill>
                  <a:srgbClr val="005C82"/>
                </a:solidFill>
                <a:latin typeface="Avenir LT 65 Medium"/>
                <a:cs typeface="Avenir LT 65 Medium"/>
              </a:rPr>
              <a:t>7</a:t>
            </a:r>
            <a:endParaRPr sz="1650">
              <a:latin typeface="Avenir LT 65 Medium"/>
              <a:cs typeface="Avenir LT 65 Medium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7574905" y="3853564"/>
            <a:ext cx="5109845" cy="5034280"/>
            <a:chOff x="7574905" y="3853564"/>
            <a:chExt cx="5109845" cy="5034280"/>
          </a:xfrm>
        </p:grpSpPr>
        <p:sp>
          <p:nvSpPr>
            <p:cNvPr id="11" name="object 11" descr=""/>
            <p:cNvSpPr/>
            <p:nvPr/>
          </p:nvSpPr>
          <p:spPr>
            <a:xfrm>
              <a:off x="7585376" y="7051986"/>
              <a:ext cx="382270" cy="1304925"/>
            </a:xfrm>
            <a:custGeom>
              <a:avLst/>
              <a:gdLst/>
              <a:ahLst/>
              <a:cxnLst/>
              <a:rect l="l" t="t" r="r" b="b"/>
              <a:pathLst>
                <a:path w="382270" h="1304925">
                  <a:moveTo>
                    <a:pt x="0" y="1304777"/>
                  </a:moveTo>
                  <a:lnTo>
                    <a:pt x="0" y="0"/>
                  </a:lnTo>
                  <a:lnTo>
                    <a:pt x="382239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292944" y="4178764"/>
              <a:ext cx="1239520" cy="113664"/>
            </a:xfrm>
            <a:custGeom>
              <a:avLst/>
              <a:gdLst/>
              <a:ahLst/>
              <a:cxnLst/>
              <a:rect l="l" t="t" r="r" b="b"/>
              <a:pathLst>
                <a:path w="1239520" h="113664">
                  <a:moveTo>
                    <a:pt x="1239187" y="113137"/>
                  </a:moveTo>
                  <a:lnTo>
                    <a:pt x="0" y="113137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808850" y="8545239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w="0" h="342900">
                  <a:moveTo>
                    <a:pt x="0" y="0"/>
                  </a:moveTo>
                  <a:lnTo>
                    <a:pt x="0" y="34245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158293" y="3978578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w="0" h="353060">
                  <a:moveTo>
                    <a:pt x="0" y="0"/>
                  </a:moveTo>
                  <a:lnTo>
                    <a:pt x="0" y="352764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591050" y="3864035"/>
              <a:ext cx="782955" cy="560705"/>
            </a:xfrm>
            <a:custGeom>
              <a:avLst/>
              <a:gdLst/>
              <a:ahLst/>
              <a:cxnLst/>
              <a:rect l="l" t="t" r="r" b="b"/>
              <a:pathLst>
                <a:path w="782954" h="560704">
                  <a:moveTo>
                    <a:pt x="0" y="560307"/>
                  </a:moveTo>
                  <a:lnTo>
                    <a:pt x="782908" y="560307"/>
                  </a:lnTo>
                  <a:lnTo>
                    <a:pt x="782908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1402229" y="7559800"/>
              <a:ext cx="996315" cy="0"/>
            </a:xfrm>
            <a:custGeom>
              <a:avLst/>
              <a:gdLst/>
              <a:ahLst/>
              <a:cxnLst/>
              <a:rect l="l" t="t" r="r" b="b"/>
              <a:pathLst>
                <a:path w="996315" h="0">
                  <a:moveTo>
                    <a:pt x="0" y="0"/>
                  </a:moveTo>
                  <a:lnTo>
                    <a:pt x="995938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1976134" y="5967877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5" h="0">
                  <a:moveTo>
                    <a:pt x="0" y="0"/>
                  </a:moveTo>
                  <a:lnTo>
                    <a:pt x="334377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1368489" y="7849958"/>
              <a:ext cx="1306195" cy="536575"/>
            </a:xfrm>
            <a:custGeom>
              <a:avLst/>
              <a:gdLst/>
              <a:ahLst/>
              <a:cxnLst/>
              <a:rect l="l" t="t" r="r" b="b"/>
              <a:pathLst>
                <a:path w="1306195" h="536575">
                  <a:moveTo>
                    <a:pt x="0" y="0"/>
                  </a:moveTo>
                  <a:lnTo>
                    <a:pt x="1305677" y="0"/>
                  </a:lnTo>
                  <a:lnTo>
                    <a:pt x="1305677" y="536214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971909" y="8522140"/>
              <a:ext cx="1741805" cy="320040"/>
            </a:xfrm>
            <a:custGeom>
              <a:avLst/>
              <a:gdLst/>
              <a:ahLst/>
              <a:cxnLst/>
              <a:rect l="l" t="t" r="r" b="b"/>
              <a:pathLst>
                <a:path w="1741804" h="320040">
                  <a:moveTo>
                    <a:pt x="0" y="0"/>
                  </a:moveTo>
                  <a:lnTo>
                    <a:pt x="1741643" y="0"/>
                  </a:lnTo>
                  <a:lnTo>
                    <a:pt x="1741643" y="319477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865123" y="4554634"/>
              <a:ext cx="2196465" cy="2999740"/>
            </a:xfrm>
            <a:custGeom>
              <a:avLst/>
              <a:gdLst/>
              <a:ahLst/>
              <a:cxnLst/>
              <a:rect l="l" t="t" r="r" b="b"/>
              <a:pathLst>
                <a:path w="2196465" h="2999740">
                  <a:moveTo>
                    <a:pt x="1097893" y="0"/>
                  </a:moveTo>
                  <a:lnTo>
                    <a:pt x="0" y="1901596"/>
                  </a:lnTo>
                  <a:lnTo>
                    <a:pt x="1901596" y="2999479"/>
                  </a:lnTo>
                  <a:lnTo>
                    <a:pt x="1925335" y="2957316"/>
                  </a:lnTo>
                  <a:lnTo>
                    <a:pt x="1948048" y="2914856"/>
                  </a:lnTo>
                  <a:lnTo>
                    <a:pt x="1969738" y="2872113"/>
                  </a:lnTo>
                  <a:lnTo>
                    <a:pt x="1990409" y="2829102"/>
                  </a:lnTo>
                  <a:lnTo>
                    <a:pt x="2010065" y="2785837"/>
                  </a:lnTo>
                  <a:lnTo>
                    <a:pt x="2028710" y="2742333"/>
                  </a:lnTo>
                  <a:lnTo>
                    <a:pt x="2046348" y="2698605"/>
                  </a:lnTo>
                  <a:lnTo>
                    <a:pt x="2062983" y="2654667"/>
                  </a:lnTo>
                  <a:lnTo>
                    <a:pt x="2078619" y="2610534"/>
                  </a:lnTo>
                  <a:lnTo>
                    <a:pt x="2093259" y="2566220"/>
                  </a:lnTo>
                  <a:lnTo>
                    <a:pt x="2106908" y="2521741"/>
                  </a:lnTo>
                  <a:lnTo>
                    <a:pt x="2119570" y="2477110"/>
                  </a:lnTo>
                  <a:lnTo>
                    <a:pt x="2131248" y="2432343"/>
                  </a:lnTo>
                  <a:lnTo>
                    <a:pt x="2141947" y="2387454"/>
                  </a:lnTo>
                  <a:lnTo>
                    <a:pt x="2151670" y="2342457"/>
                  </a:lnTo>
                  <a:lnTo>
                    <a:pt x="2160421" y="2297368"/>
                  </a:lnTo>
                  <a:lnTo>
                    <a:pt x="2168204" y="2252201"/>
                  </a:lnTo>
                  <a:lnTo>
                    <a:pt x="2175023" y="2206971"/>
                  </a:lnTo>
                  <a:lnTo>
                    <a:pt x="2180883" y="2161692"/>
                  </a:lnTo>
                  <a:lnTo>
                    <a:pt x="2185786" y="2116378"/>
                  </a:lnTo>
                  <a:lnTo>
                    <a:pt x="2189737" y="2071046"/>
                  </a:lnTo>
                  <a:lnTo>
                    <a:pt x="2192740" y="2025708"/>
                  </a:lnTo>
                  <a:lnTo>
                    <a:pt x="2194799" y="1980381"/>
                  </a:lnTo>
                  <a:lnTo>
                    <a:pt x="2195917" y="1935078"/>
                  </a:lnTo>
                  <a:lnTo>
                    <a:pt x="2196099" y="1889814"/>
                  </a:lnTo>
                  <a:lnTo>
                    <a:pt x="2195348" y="1844603"/>
                  </a:lnTo>
                  <a:lnTo>
                    <a:pt x="2193669" y="1799461"/>
                  </a:lnTo>
                  <a:lnTo>
                    <a:pt x="2191064" y="1754403"/>
                  </a:lnTo>
                  <a:lnTo>
                    <a:pt x="2187540" y="1709441"/>
                  </a:lnTo>
                  <a:lnTo>
                    <a:pt x="2183098" y="1664593"/>
                  </a:lnTo>
                  <a:lnTo>
                    <a:pt x="2177743" y="1619871"/>
                  </a:lnTo>
                  <a:lnTo>
                    <a:pt x="2171480" y="1575290"/>
                  </a:lnTo>
                  <a:lnTo>
                    <a:pt x="2164311" y="1530866"/>
                  </a:lnTo>
                  <a:lnTo>
                    <a:pt x="2156241" y="1486613"/>
                  </a:lnTo>
                  <a:lnTo>
                    <a:pt x="2147274" y="1442545"/>
                  </a:lnTo>
                  <a:lnTo>
                    <a:pt x="2137414" y="1398678"/>
                  </a:lnTo>
                  <a:lnTo>
                    <a:pt x="2126664" y="1355025"/>
                  </a:lnTo>
                  <a:lnTo>
                    <a:pt x="2115029" y="1311601"/>
                  </a:lnTo>
                  <a:lnTo>
                    <a:pt x="2102512" y="1268422"/>
                  </a:lnTo>
                  <a:lnTo>
                    <a:pt x="2089118" y="1225501"/>
                  </a:lnTo>
                  <a:lnTo>
                    <a:pt x="2074850" y="1182854"/>
                  </a:lnTo>
                  <a:lnTo>
                    <a:pt x="2059712" y="1140495"/>
                  </a:lnTo>
                  <a:lnTo>
                    <a:pt x="2043709" y="1098438"/>
                  </a:lnTo>
                  <a:lnTo>
                    <a:pt x="2026843" y="1056698"/>
                  </a:lnTo>
                  <a:lnTo>
                    <a:pt x="2009119" y="1015291"/>
                  </a:lnTo>
                  <a:lnTo>
                    <a:pt x="1990542" y="974230"/>
                  </a:lnTo>
                  <a:lnTo>
                    <a:pt x="1971114" y="933530"/>
                  </a:lnTo>
                  <a:lnTo>
                    <a:pt x="1950840" y="893206"/>
                  </a:lnTo>
                  <a:lnTo>
                    <a:pt x="1929723" y="853272"/>
                  </a:lnTo>
                  <a:lnTo>
                    <a:pt x="1907768" y="813744"/>
                  </a:lnTo>
                  <a:lnTo>
                    <a:pt x="1884979" y="774635"/>
                  </a:lnTo>
                  <a:lnTo>
                    <a:pt x="1861359" y="735960"/>
                  </a:lnTo>
                  <a:lnTo>
                    <a:pt x="1836913" y="697735"/>
                  </a:lnTo>
                  <a:lnTo>
                    <a:pt x="1811644" y="659973"/>
                  </a:lnTo>
                  <a:lnTo>
                    <a:pt x="1785556" y="622689"/>
                  </a:lnTo>
                  <a:lnTo>
                    <a:pt x="1758653" y="585899"/>
                  </a:lnTo>
                  <a:lnTo>
                    <a:pt x="1730939" y="549616"/>
                  </a:lnTo>
                  <a:lnTo>
                    <a:pt x="1702418" y="513855"/>
                  </a:lnTo>
                  <a:lnTo>
                    <a:pt x="1673095" y="478631"/>
                  </a:lnTo>
                  <a:lnTo>
                    <a:pt x="1642972" y="443958"/>
                  </a:lnTo>
                  <a:lnTo>
                    <a:pt x="1612053" y="409851"/>
                  </a:lnTo>
                  <a:lnTo>
                    <a:pt x="1580344" y="376326"/>
                  </a:lnTo>
                  <a:lnTo>
                    <a:pt x="1547847" y="343395"/>
                  </a:lnTo>
                  <a:lnTo>
                    <a:pt x="1514566" y="311075"/>
                  </a:lnTo>
                  <a:lnTo>
                    <a:pt x="1480506" y="279379"/>
                  </a:lnTo>
                  <a:lnTo>
                    <a:pt x="1445670" y="248323"/>
                  </a:lnTo>
                  <a:lnTo>
                    <a:pt x="1410063" y="217920"/>
                  </a:lnTo>
                  <a:lnTo>
                    <a:pt x="1373688" y="188187"/>
                  </a:lnTo>
                  <a:lnTo>
                    <a:pt x="1336549" y="159136"/>
                  </a:lnTo>
                  <a:lnTo>
                    <a:pt x="1298650" y="130783"/>
                  </a:lnTo>
                  <a:lnTo>
                    <a:pt x="1259995" y="103143"/>
                  </a:lnTo>
                  <a:lnTo>
                    <a:pt x="1220588" y="76230"/>
                  </a:lnTo>
                  <a:lnTo>
                    <a:pt x="1180432" y="50058"/>
                  </a:lnTo>
                  <a:lnTo>
                    <a:pt x="1139533" y="24643"/>
                  </a:lnTo>
                  <a:lnTo>
                    <a:pt x="1097893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865123" y="4554634"/>
              <a:ext cx="2196465" cy="3001010"/>
            </a:xfrm>
            <a:custGeom>
              <a:avLst/>
              <a:gdLst/>
              <a:ahLst/>
              <a:cxnLst/>
              <a:rect l="l" t="t" r="r" b="b"/>
              <a:pathLst>
                <a:path w="2196465" h="3001009">
                  <a:moveTo>
                    <a:pt x="0" y="1901596"/>
                  </a:moveTo>
                  <a:lnTo>
                    <a:pt x="1097893" y="0"/>
                  </a:lnTo>
                  <a:lnTo>
                    <a:pt x="1139533" y="24643"/>
                  </a:lnTo>
                  <a:lnTo>
                    <a:pt x="1180432" y="50058"/>
                  </a:lnTo>
                  <a:lnTo>
                    <a:pt x="1220588" y="76230"/>
                  </a:lnTo>
                  <a:lnTo>
                    <a:pt x="1259995" y="103143"/>
                  </a:lnTo>
                  <a:lnTo>
                    <a:pt x="1298650" y="130783"/>
                  </a:lnTo>
                  <a:lnTo>
                    <a:pt x="1336549" y="159136"/>
                  </a:lnTo>
                  <a:lnTo>
                    <a:pt x="1373688" y="188187"/>
                  </a:lnTo>
                  <a:lnTo>
                    <a:pt x="1410063" y="217920"/>
                  </a:lnTo>
                  <a:lnTo>
                    <a:pt x="1445670" y="248323"/>
                  </a:lnTo>
                  <a:lnTo>
                    <a:pt x="1480506" y="279379"/>
                  </a:lnTo>
                  <a:lnTo>
                    <a:pt x="1514566" y="311075"/>
                  </a:lnTo>
                  <a:lnTo>
                    <a:pt x="1547847" y="343395"/>
                  </a:lnTo>
                  <a:lnTo>
                    <a:pt x="1580344" y="376326"/>
                  </a:lnTo>
                  <a:lnTo>
                    <a:pt x="1612053" y="409851"/>
                  </a:lnTo>
                  <a:lnTo>
                    <a:pt x="1642972" y="443958"/>
                  </a:lnTo>
                  <a:lnTo>
                    <a:pt x="1673095" y="478631"/>
                  </a:lnTo>
                  <a:lnTo>
                    <a:pt x="1702418" y="513855"/>
                  </a:lnTo>
                  <a:lnTo>
                    <a:pt x="1730939" y="549616"/>
                  </a:lnTo>
                  <a:lnTo>
                    <a:pt x="1758653" y="585899"/>
                  </a:lnTo>
                  <a:lnTo>
                    <a:pt x="1785556" y="622689"/>
                  </a:lnTo>
                  <a:lnTo>
                    <a:pt x="1811644" y="659973"/>
                  </a:lnTo>
                  <a:lnTo>
                    <a:pt x="1836913" y="697735"/>
                  </a:lnTo>
                  <a:lnTo>
                    <a:pt x="1861359" y="735960"/>
                  </a:lnTo>
                  <a:lnTo>
                    <a:pt x="1884979" y="774635"/>
                  </a:lnTo>
                  <a:lnTo>
                    <a:pt x="1907768" y="813744"/>
                  </a:lnTo>
                  <a:lnTo>
                    <a:pt x="1929723" y="853272"/>
                  </a:lnTo>
                  <a:lnTo>
                    <a:pt x="1950840" y="893206"/>
                  </a:lnTo>
                  <a:lnTo>
                    <a:pt x="1971114" y="933530"/>
                  </a:lnTo>
                  <a:lnTo>
                    <a:pt x="1990542" y="974230"/>
                  </a:lnTo>
                  <a:lnTo>
                    <a:pt x="2009119" y="1015291"/>
                  </a:lnTo>
                  <a:lnTo>
                    <a:pt x="2026843" y="1056698"/>
                  </a:lnTo>
                  <a:lnTo>
                    <a:pt x="2043709" y="1098438"/>
                  </a:lnTo>
                  <a:lnTo>
                    <a:pt x="2059712" y="1140495"/>
                  </a:lnTo>
                  <a:lnTo>
                    <a:pt x="2074850" y="1182854"/>
                  </a:lnTo>
                  <a:lnTo>
                    <a:pt x="2089118" y="1225501"/>
                  </a:lnTo>
                  <a:lnTo>
                    <a:pt x="2102512" y="1268422"/>
                  </a:lnTo>
                  <a:lnTo>
                    <a:pt x="2115029" y="1311601"/>
                  </a:lnTo>
                  <a:lnTo>
                    <a:pt x="2126664" y="1355025"/>
                  </a:lnTo>
                  <a:lnTo>
                    <a:pt x="2137414" y="1398678"/>
                  </a:lnTo>
                  <a:lnTo>
                    <a:pt x="2147274" y="1442545"/>
                  </a:lnTo>
                  <a:lnTo>
                    <a:pt x="2156241" y="1486613"/>
                  </a:lnTo>
                  <a:lnTo>
                    <a:pt x="2164311" y="1530866"/>
                  </a:lnTo>
                  <a:lnTo>
                    <a:pt x="2171480" y="1575290"/>
                  </a:lnTo>
                  <a:lnTo>
                    <a:pt x="2177743" y="1619871"/>
                  </a:lnTo>
                  <a:lnTo>
                    <a:pt x="2183098" y="1664593"/>
                  </a:lnTo>
                  <a:lnTo>
                    <a:pt x="2187540" y="1709441"/>
                  </a:lnTo>
                  <a:lnTo>
                    <a:pt x="2191064" y="1754403"/>
                  </a:lnTo>
                  <a:lnTo>
                    <a:pt x="2193669" y="1799461"/>
                  </a:lnTo>
                  <a:lnTo>
                    <a:pt x="2195348" y="1844603"/>
                  </a:lnTo>
                  <a:lnTo>
                    <a:pt x="2196099" y="1889814"/>
                  </a:lnTo>
                  <a:lnTo>
                    <a:pt x="2195917" y="1935078"/>
                  </a:lnTo>
                  <a:lnTo>
                    <a:pt x="2194799" y="1980381"/>
                  </a:lnTo>
                  <a:lnTo>
                    <a:pt x="2192740" y="2025708"/>
                  </a:lnTo>
                  <a:lnTo>
                    <a:pt x="2189737" y="2071046"/>
                  </a:lnTo>
                  <a:lnTo>
                    <a:pt x="2185786" y="2116378"/>
                  </a:lnTo>
                  <a:lnTo>
                    <a:pt x="2180883" y="2161692"/>
                  </a:lnTo>
                  <a:lnTo>
                    <a:pt x="2175023" y="2206971"/>
                  </a:lnTo>
                  <a:lnTo>
                    <a:pt x="2168204" y="2252201"/>
                  </a:lnTo>
                  <a:lnTo>
                    <a:pt x="2160421" y="2297368"/>
                  </a:lnTo>
                  <a:lnTo>
                    <a:pt x="2151670" y="2342457"/>
                  </a:lnTo>
                  <a:lnTo>
                    <a:pt x="2141947" y="2387454"/>
                  </a:lnTo>
                  <a:lnTo>
                    <a:pt x="2131248" y="2432343"/>
                  </a:lnTo>
                  <a:lnTo>
                    <a:pt x="2119570" y="2477110"/>
                  </a:lnTo>
                  <a:lnTo>
                    <a:pt x="2106908" y="2521741"/>
                  </a:lnTo>
                  <a:lnTo>
                    <a:pt x="2093259" y="2566220"/>
                  </a:lnTo>
                  <a:lnTo>
                    <a:pt x="2078619" y="2610534"/>
                  </a:lnTo>
                  <a:lnTo>
                    <a:pt x="2062983" y="2654667"/>
                  </a:lnTo>
                  <a:lnTo>
                    <a:pt x="2046348" y="2698605"/>
                  </a:lnTo>
                  <a:lnTo>
                    <a:pt x="2028710" y="2742333"/>
                  </a:lnTo>
                  <a:lnTo>
                    <a:pt x="2010065" y="2785837"/>
                  </a:lnTo>
                  <a:lnTo>
                    <a:pt x="1990409" y="2829102"/>
                  </a:lnTo>
                  <a:lnTo>
                    <a:pt x="1969738" y="2872113"/>
                  </a:lnTo>
                  <a:lnTo>
                    <a:pt x="1948048" y="2914856"/>
                  </a:lnTo>
                  <a:lnTo>
                    <a:pt x="1925335" y="2957316"/>
                  </a:lnTo>
                  <a:lnTo>
                    <a:pt x="1901596" y="2999479"/>
                  </a:lnTo>
                  <a:lnTo>
                    <a:pt x="1900989" y="3000526"/>
                  </a:lnTo>
                  <a:lnTo>
                    <a:pt x="1902203" y="2998432"/>
                  </a:lnTo>
                  <a:lnTo>
                    <a:pt x="1901596" y="2999479"/>
                  </a:lnTo>
                  <a:lnTo>
                    <a:pt x="0" y="190159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865123" y="4308432"/>
              <a:ext cx="1097915" cy="2148205"/>
            </a:xfrm>
            <a:custGeom>
              <a:avLst/>
              <a:gdLst/>
              <a:ahLst/>
              <a:cxnLst/>
              <a:rect l="l" t="t" r="r" b="b"/>
              <a:pathLst>
                <a:path w="1097915" h="2148204">
                  <a:moveTo>
                    <a:pt x="456530" y="0"/>
                  </a:moveTo>
                  <a:lnTo>
                    <a:pt x="0" y="2147798"/>
                  </a:lnTo>
                  <a:lnTo>
                    <a:pt x="1097893" y="246201"/>
                  </a:lnTo>
                  <a:lnTo>
                    <a:pt x="1053991" y="221463"/>
                  </a:lnTo>
                  <a:lnTo>
                    <a:pt x="1010019" y="197911"/>
                  </a:lnTo>
                  <a:lnTo>
                    <a:pt x="965920" y="175525"/>
                  </a:lnTo>
                  <a:lnTo>
                    <a:pt x="921640" y="154281"/>
                  </a:lnTo>
                  <a:lnTo>
                    <a:pt x="877123" y="134160"/>
                  </a:lnTo>
                  <a:lnTo>
                    <a:pt x="832311" y="115139"/>
                  </a:lnTo>
                  <a:lnTo>
                    <a:pt x="787150" y="97197"/>
                  </a:lnTo>
                  <a:lnTo>
                    <a:pt x="741583" y="80312"/>
                  </a:lnTo>
                  <a:lnTo>
                    <a:pt x="695554" y="64463"/>
                  </a:lnTo>
                  <a:lnTo>
                    <a:pt x="649008" y="49628"/>
                  </a:lnTo>
                  <a:lnTo>
                    <a:pt x="601889" y="35786"/>
                  </a:lnTo>
                  <a:lnTo>
                    <a:pt x="554140" y="22915"/>
                  </a:lnTo>
                  <a:lnTo>
                    <a:pt x="505706" y="10993"/>
                  </a:lnTo>
                  <a:lnTo>
                    <a:pt x="45653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865123" y="4308432"/>
              <a:ext cx="1097915" cy="2148205"/>
            </a:xfrm>
            <a:custGeom>
              <a:avLst/>
              <a:gdLst/>
              <a:ahLst/>
              <a:cxnLst/>
              <a:rect l="l" t="t" r="r" b="b"/>
              <a:pathLst>
                <a:path w="1097915" h="2148204">
                  <a:moveTo>
                    <a:pt x="0" y="2147798"/>
                  </a:moveTo>
                  <a:lnTo>
                    <a:pt x="456530" y="0"/>
                  </a:lnTo>
                  <a:lnTo>
                    <a:pt x="505706" y="10993"/>
                  </a:lnTo>
                  <a:lnTo>
                    <a:pt x="554140" y="22915"/>
                  </a:lnTo>
                  <a:lnTo>
                    <a:pt x="601889" y="35786"/>
                  </a:lnTo>
                  <a:lnTo>
                    <a:pt x="649008" y="49628"/>
                  </a:lnTo>
                  <a:lnTo>
                    <a:pt x="695554" y="64463"/>
                  </a:lnTo>
                  <a:lnTo>
                    <a:pt x="741583" y="80312"/>
                  </a:lnTo>
                  <a:lnTo>
                    <a:pt x="787150" y="97197"/>
                  </a:lnTo>
                  <a:lnTo>
                    <a:pt x="832311" y="115139"/>
                  </a:lnTo>
                  <a:lnTo>
                    <a:pt x="877123" y="134160"/>
                  </a:lnTo>
                  <a:lnTo>
                    <a:pt x="921640" y="154281"/>
                  </a:lnTo>
                  <a:lnTo>
                    <a:pt x="965920" y="175525"/>
                  </a:lnTo>
                  <a:lnTo>
                    <a:pt x="1010019" y="197911"/>
                  </a:lnTo>
                  <a:lnTo>
                    <a:pt x="1053991" y="221463"/>
                  </a:lnTo>
                  <a:lnTo>
                    <a:pt x="1097893" y="246201"/>
                  </a:lnTo>
                  <a:lnTo>
                    <a:pt x="0" y="2147798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865123" y="4263459"/>
              <a:ext cx="456565" cy="2193290"/>
            </a:xfrm>
            <a:custGeom>
              <a:avLst/>
              <a:gdLst/>
              <a:ahLst/>
              <a:cxnLst/>
              <a:rect l="l" t="t" r="r" b="b"/>
              <a:pathLst>
                <a:path w="456565" h="2193290">
                  <a:moveTo>
                    <a:pt x="114917" y="0"/>
                  </a:moveTo>
                  <a:lnTo>
                    <a:pt x="0" y="2192770"/>
                  </a:lnTo>
                  <a:lnTo>
                    <a:pt x="456530" y="44972"/>
                  </a:lnTo>
                  <a:lnTo>
                    <a:pt x="408162" y="35257"/>
                  </a:lnTo>
                  <a:lnTo>
                    <a:pt x="359649" y="26639"/>
                  </a:lnTo>
                  <a:lnTo>
                    <a:pt x="310991" y="19117"/>
                  </a:lnTo>
                  <a:lnTo>
                    <a:pt x="262188" y="12692"/>
                  </a:lnTo>
                  <a:lnTo>
                    <a:pt x="213241" y="7364"/>
                  </a:lnTo>
                  <a:lnTo>
                    <a:pt x="164151" y="3133"/>
                  </a:lnTo>
                  <a:lnTo>
                    <a:pt x="114917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865123" y="4263459"/>
              <a:ext cx="456565" cy="2193290"/>
            </a:xfrm>
            <a:custGeom>
              <a:avLst/>
              <a:gdLst/>
              <a:ahLst/>
              <a:cxnLst/>
              <a:rect l="l" t="t" r="r" b="b"/>
              <a:pathLst>
                <a:path w="456565" h="2193290">
                  <a:moveTo>
                    <a:pt x="0" y="2192770"/>
                  </a:moveTo>
                  <a:lnTo>
                    <a:pt x="114917" y="0"/>
                  </a:lnTo>
                  <a:lnTo>
                    <a:pt x="164151" y="3133"/>
                  </a:lnTo>
                  <a:lnTo>
                    <a:pt x="213241" y="7364"/>
                  </a:lnTo>
                  <a:lnTo>
                    <a:pt x="262188" y="12692"/>
                  </a:lnTo>
                  <a:lnTo>
                    <a:pt x="310991" y="19117"/>
                  </a:lnTo>
                  <a:lnTo>
                    <a:pt x="359649" y="26639"/>
                  </a:lnTo>
                  <a:lnTo>
                    <a:pt x="408162" y="35257"/>
                  </a:lnTo>
                  <a:lnTo>
                    <a:pt x="456530" y="44972"/>
                  </a:lnTo>
                  <a:lnTo>
                    <a:pt x="0" y="219277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408592" y="4259920"/>
              <a:ext cx="571500" cy="2196465"/>
            </a:xfrm>
            <a:custGeom>
              <a:avLst/>
              <a:gdLst/>
              <a:ahLst/>
              <a:cxnLst/>
              <a:rect l="l" t="t" r="r" b="b"/>
              <a:pathLst>
                <a:path w="571500" h="2196465">
                  <a:moveTo>
                    <a:pt x="462490" y="0"/>
                  </a:moveTo>
                  <a:lnTo>
                    <a:pt x="410420" y="59"/>
                  </a:lnTo>
                  <a:lnTo>
                    <a:pt x="359435" y="1380"/>
                  </a:lnTo>
                  <a:lnTo>
                    <a:pt x="309143" y="3992"/>
                  </a:lnTo>
                  <a:lnTo>
                    <a:pt x="259151" y="7926"/>
                  </a:lnTo>
                  <a:lnTo>
                    <a:pt x="209068" y="13213"/>
                  </a:lnTo>
                  <a:lnTo>
                    <a:pt x="158504" y="19885"/>
                  </a:lnTo>
                  <a:lnTo>
                    <a:pt x="107065" y="27971"/>
                  </a:lnTo>
                  <a:lnTo>
                    <a:pt x="54361" y="37503"/>
                  </a:lnTo>
                  <a:lnTo>
                    <a:pt x="0" y="48511"/>
                  </a:lnTo>
                  <a:lnTo>
                    <a:pt x="456530" y="2196310"/>
                  </a:lnTo>
                  <a:lnTo>
                    <a:pt x="571448" y="3539"/>
                  </a:lnTo>
                  <a:lnTo>
                    <a:pt x="516035" y="1170"/>
                  </a:lnTo>
                  <a:lnTo>
                    <a:pt x="462490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408592" y="4259920"/>
              <a:ext cx="571500" cy="2196465"/>
            </a:xfrm>
            <a:custGeom>
              <a:avLst/>
              <a:gdLst/>
              <a:ahLst/>
              <a:cxnLst/>
              <a:rect l="l" t="t" r="r" b="b"/>
              <a:pathLst>
                <a:path w="571500" h="2196465">
                  <a:moveTo>
                    <a:pt x="456530" y="2196310"/>
                  </a:moveTo>
                  <a:lnTo>
                    <a:pt x="0" y="48511"/>
                  </a:lnTo>
                  <a:lnTo>
                    <a:pt x="54361" y="37503"/>
                  </a:lnTo>
                  <a:lnTo>
                    <a:pt x="107065" y="27971"/>
                  </a:lnTo>
                  <a:lnTo>
                    <a:pt x="158504" y="19885"/>
                  </a:lnTo>
                  <a:lnTo>
                    <a:pt x="209068" y="13213"/>
                  </a:lnTo>
                  <a:lnTo>
                    <a:pt x="259151" y="7926"/>
                  </a:lnTo>
                  <a:lnTo>
                    <a:pt x="309143" y="3992"/>
                  </a:lnTo>
                  <a:lnTo>
                    <a:pt x="359435" y="1380"/>
                  </a:lnTo>
                  <a:lnTo>
                    <a:pt x="410420" y="59"/>
                  </a:lnTo>
                  <a:lnTo>
                    <a:pt x="462490" y="0"/>
                  </a:lnTo>
                  <a:lnTo>
                    <a:pt x="516035" y="1170"/>
                  </a:lnTo>
                  <a:lnTo>
                    <a:pt x="571448" y="3539"/>
                  </a:lnTo>
                  <a:lnTo>
                    <a:pt x="456530" y="219631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669400" y="4308432"/>
              <a:ext cx="2195830" cy="4342765"/>
            </a:xfrm>
            <a:custGeom>
              <a:avLst/>
              <a:gdLst/>
              <a:ahLst/>
              <a:cxnLst/>
              <a:rect l="l" t="t" r="r" b="b"/>
              <a:pathLst>
                <a:path w="2195829" h="4342765">
                  <a:moveTo>
                    <a:pt x="1739191" y="0"/>
                  </a:moveTo>
                  <a:lnTo>
                    <a:pt x="1690985" y="10780"/>
                  </a:lnTo>
                  <a:lnTo>
                    <a:pt x="1643256" y="22522"/>
                  </a:lnTo>
                  <a:lnTo>
                    <a:pt x="1596013" y="35214"/>
                  </a:lnTo>
                  <a:lnTo>
                    <a:pt x="1549267" y="48845"/>
                  </a:lnTo>
                  <a:lnTo>
                    <a:pt x="1503026" y="63404"/>
                  </a:lnTo>
                  <a:lnTo>
                    <a:pt x="1457299" y="78880"/>
                  </a:lnTo>
                  <a:lnTo>
                    <a:pt x="1412096" y="95262"/>
                  </a:lnTo>
                  <a:lnTo>
                    <a:pt x="1367426" y="112540"/>
                  </a:lnTo>
                  <a:lnTo>
                    <a:pt x="1323298" y="130701"/>
                  </a:lnTo>
                  <a:lnTo>
                    <a:pt x="1279721" y="149737"/>
                  </a:lnTo>
                  <a:lnTo>
                    <a:pt x="1236704" y="169634"/>
                  </a:lnTo>
                  <a:lnTo>
                    <a:pt x="1194257" y="190383"/>
                  </a:lnTo>
                  <a:lnTo>
                    <a:pt x="1152388" y="211972"/>
                  </a:lnTo>
                  <a:lnTo>
                    <a:pt x="1111108" y="234390"/>
                  </a:lnTo>
                  <a:lnTo>
                    <a:pt x="1070424" y="257627"/>
                  </a:lnTo>
                  <a:lnTo>
                    <a:pt x="1030347" y="281672"/>
                  </a:lnTo>
                  <a:lnTo>
                    <a:pt x="990886" y="306513"/>
                  </a:lnTo>
                  <a:lnTo>
                    <a:pt x="952049" y="332140"/>
                  </a:lnTo>
                  <a:lnTo>
                    <a:pt x="913846" y="358542"/>
                  </a:lnTo>
                  <a:lnTo>
                    <a:pt x="876286" y="385707"/>
                  </a:lnTo>
                  <a:lnTo>
                    <a:pt x="839379" y="413625"/>
                  </a:lnTo>
                  <a:lnTo>
                    <a:pt x="803133" y="442285"/>
                  </a:lnTo>
                  <a:lnTo>
                    <a:pt x="767557" y="471676"/>
                  </a:lnTo>
                  <a:lnTo>
                    <a:pt x="732662" y="501786"/>
                  </a:lnTo>
                  <a:lnTo>
                    <a:pt x="698456" y="532606"/>
                  </a:lnTo>
                  <a:lnTo>
                    <a:pt x="664948" y="564123"/>
                  </a:lnTo>
                  <a:lnTo>
                    <a:pt x="632147" y="596328"/>
                  </a:lnTo>
                  <a:lnTo>
                    <a:pt x="600063" y="629208"/>
                  </a:lnTo>
                  <a:lnTo>
                    <a:pt x="568705" y="662754"/>
                  </a:lnTo>
                  <a:lnTo>
                    <a:pt x="538083" y="696954"/>
                  </a:lnTo>
                  <a:lnTo>
                    <a:pt x="508204" y="731797"/>
                  </a:lnTo>
                  <a:lnTo>
                    <a:pt x="479079" y="767272"/>
                  </a:lnTo>
                  <a:lnTo>
                    <a:pt x="450716" y="803368"/>
                  </a:lnTo>
                  <a:lnTo>
                    <a:pt x="423125" y="840075"/>
                  </a:lnTo>
                  <a:lnTo>
                    <a:pt x="396316" y="877381"/>
                  </a:lnTo>
                  <a:lnTo>
                    <a:pt x="370296" y="915276"/>
                  </a:lnTo>
                  <a:lnTo>
                    <a:pt x="345076" y="953748"/>
                  </a:lnTo>
                  <a:lnTo>
                    <a:pt x="320665" y="992786"/>
                  </a:lnTo>
                  <a:lnTo>
                    <a:pt x="297071" y="1032380"/>
                  </a:lnTo>
                  <a:lnTo>
                    <a:pt x="274305" y="1072518"/>
                  </a:lnTo>
                  <a:lnTo>
                    <a:pt x="252375" y="1113190"/>
                  </a:lnTo>
                  <a:lnTo>
                    <a:pt x="231290" y="1154385"/>
                  </a:lnTo>
                  <a:lnTo>
                    <a:pt x="211059" y="1196092"/>
                  </a:lnTo>
                  <a:lnTo>
                    <a:pt x="191693" y="1238299"/>
                  </a:lnTo>
                  <a:lnTo>
                    <a:pt x="173199" y="1280996"/>
                  </a:lnTo>
                  <a:lnTo>
                    <a:pt x="155588" y="1324172"/>
                  </a:lnTo>
                  <a:lnTo>
                    <a:pt x="138868" y="1367815"/>
                  </a:lnTo>
                  <a:lnTo>
                    <a:pt x="123048" y="1411916"/>
                  </a:lnTo>
                  <a:lnTo>
                    <a:pt x="108139" y="1456462"/>
                  </a:lnTo>
                  <a:lnTo>
                    <a:pt x="94148" y="1501444"/>
                  </a:lnTo>
                  <a:lnTo>
                    <a:pt x="81086" y="1546849"/>
                  </a:lnTo>
                  <a:lnTo>
                    <a:pt x="68960" y="1592668"/>
                  </a:lnTo>
                  <a:lnTo>
                    <a:pt x="57782" y="1638888"/>
                  </a:lnTo>
                  <a:lnTo>
                    <a:pt x="47559" y="1685500"/>
                  </a:lnTo>
                  <a:lnTo>
                    <a:pt x="38301" y="1732492"/>
                  </a:lnTo>
                  <a:lnTo>
                    <a:pt x="30017" y="1779854"/>
                  </a:lnTo>
                  <a:lnTo>
                    <a:pt x="22717" y="1827573"/>
                  </a:lnTo>
                  <a:lnTo>
                    <a:pt x="16409" y="1875640"/>
                  </a:lnTo>
                  <a:lnTo>
                    <a:pt x="11103" y="1924043"/>
                  </a:lnTo>
                  <a:lnTo>
                    <a:pt x="6807" y="1972772"/>
                  </a:lnTo>
                  <a:lnTo>
                    <a:pt x="3532" y="2021815"/>
                  </a:lnTo>
                  <a:lnTo>
                    <a:pt x="1286" y="2071162"/>
                  </a:lnTo>
                  <a:lnTo>
                    <a:pt x="120" y="2119534"/>
                  </a:lnTo>
                  <a:lnTo>
                    <a:pt x="0" y="2167687"/>
                  </a:lnTo>
                  <a:lnTo>
                    <a:pt x="915" y="2215610"/>
                  </a:lnTo>
                  <a:lnTo>
                    <a:pt x="2856" y="2263292"/>
                  </a:lnTo>
                  <a:lnTo>
                    <a:pt x="5813" y="2310721"/>
                  </a:lnTo>
                  <a:lnTo>
                    <a:pt x="9774" y="2357886"/>
                  </a:lnTo>
                  <a:lnTo>
                    <a:pt x="14730" y="2404777"/>
                  </a:lnTo>
                  <a:lnTo>
                    <a:pt x="20670" y="2451382"/>
                  </a:lnTo>
                  <a:lnTo>
                    <a:pt x="27584" y="2497690"/>
                  </a:lnTo>
                  <a:lnTo>
                    <a:pt x="35461" y="2543690"/>
                  </a:lnTo>
                  <a:lnTo>
                    <a:pt x="44292" y="2589371"/>
                  </a:lnTo>
                  <a:lnTo>
                    <a:pt x="54065" y="2634722"/>
                  </a:lnTo>
                  <a:lnTo>
                    <a:pt x="64771" y="2679732"/>
                  </a:lnTo>
                  <a:lnTo>
                    <a:pt x="76399" y="2724390"/>
                  </a:lnTo>
                  <a:lnTo>
                    <a:pt x="88939" y="2768684"/>
                  </a:lnTo>
                  <a:lnTo>
                    <a:pt x="102380" y="2812604"/>
                  </a:lnTo>
                  <a:lnTo>
                    <a:pt x="116713" y="2856138"/>
                  </a:lnTo>
                  <a:lnTo>
                    <a:pt x="131926" y="2899276"/>
                  </a:lnTo>
                  <a:lnTo>
                    <a:pt x="148010" y="2942005"/>
                  </a:lnTo>
                  <a:lnTo>
                    <a:pt x="164954" y="2984317"/>
                  </a:lnTo>
                  <a:lnTo>
                    <a:pt x="182748" y="3026198"/>
                  </a:lnTo>
                  <a:lnTo>
                    <a:pt x="201381" y="3067638"/>
                  </a:lnTo>
                  <a:lnTo>
                    <a:pt x="220844" y="3108627"/>
                  </a:lnTo>
                  <a:lnTo>
                    <a:pt x="241125" y="3149152"/>
                  </a:lnTo>
                  <a:lnTo>
                    <a:pt x="262215" y="3189203"/>
                  </a:lnTo>
                  <a:lnTo>
                    <a:pt x="284103" y="3228769"/>
                  </a:lnTo>
                  <a:lnTo>
                    <a:pt x="306778" y="3267838"/>
                  </a:lnTo>
                  <a:lnTo>
                    <a:pt x="330232" y="3306400"/>
                  </a:lnTo>
                  <a:lnTo>
                    <a:pt x="354452" y="3344444"/>
                  </a:lnTo>
                  <a:lnTo>
                    <a:pt x="379429" y="3381958"/>
                  </a:lnTo>
                  <a:lnTo>
                    <a:pt x="405153" y="3418931"/>
                  </a:lnTo>
                  <a:lnTo>
                    <a:pt x="431612" y="3455353"/>
                  </a:lnTo>
                  <a:lnTo>
                    <a:pt x="458798" y="3491211"/>
                  </a:lnTo>
                  <a:lnTo>
                    <a:pt x="486699" y="3526496"/>
                  </a:lnTo>
                  <a:lnTo>
                    <a:pt x="515305" y="3561196"/>
                  </a:lnTo>
                  <a:lnTo>
                    <a:pt x="544606" y="3595299"/>
                  </a:lnTo>
                  <a:lnTo>
                    <a:pt x="574591" y="3628796"/>
                  </a:lnTo>
                  <a:lnTo>
                    <a:pt x="605251" y="3661674"/>
                  </a:lnTo>
                  <a:lnTo>
                    <a:pt x="636574" y="3693922"/>
                  </a:lnTo>
                  <a:lnTo>
                    <a:pt x="668551" y="3725531"/>
                  </a:lnTo>
                  <a:lnTo>
                    <a:pt x="701171" y="3756488"/>
                  </a:lnTo>
                  <a:lnTo>
                    <a:pt x="734423" y="3786782"/>
                  </a:lnTo>
                  <a:lnTo>
                    <a:pt x="768298" y="3816402"/>
                  </a:lnTo>
                  <a:lnTo>
                    <a:pt x="802785" y="3845338"/>
                  </a:lnTo>
                  <a:lnTo>
                    <a:pt x="837874" y="3873578"/>
                  </a:lnTo>
                  <a:lnTo>
                    <a:pt x="873555" y="3901111"/>
                  </a:lnTo>
                  <a:lnTo>
                    <a:pt x="909816" y="3927926"/>
                  </a:lnTo>
                  <a:lnTo>
                    <a:pt x="946648" y="3954012"/>
                  </a:lnTo>
                  <a:lnTo>
                    <a:pt x="984041" y="3979358"/>
                  </a:lnTo>
                  <a:lnTo>
                    <a:pt x="1021983" y="4003952"/>
                  </a:lnTo>
                  <a:lnTo>
                    <a:pt x="1060466" y="4027784"/>
                  </a:lnTo>
                  <a:lnTo>
                    <a:pt x="1099478" y="4050843"/>
                  </a:lnTo>
                  <a:lnTo>
                    <a:pt x="1139008" y="4073117"/>
                  </a:lnTo>
                  <a:lnTo>
                    <a:pt x="1179048" y="4094595"/>
                  </a:lnTo>
                  <a:lnTo>
                    <a:pt x="1219586" y="4115267"/>
                  </a:lnTo>
                  <a:lnTo>
                    <a:pt x="1260612" y="4135121"/>
                  </a:lnTo>
                  <a:lnTo>
                    <a:pt x="1302116" y="4154147"/>
                  </a:lnTo>
                  <a:lnTo>
                    <a:pt x="1344087" y="4172332"/>
                  </a:lnTo>
                  <a:lnTo>
                    <a:pt x="1386516" y="4189666"/>
                  </a:lnTo>
                  <a:lnTo>
                    <a:pt x="1429391" y="4206139"/>
                  </a:lnTo>
                  <a:lnTo>
                    <a:pt x="1472702" y="4221738"/>
                  </a:lnTo>
                  <a:lnTo>
                    <a:pt x="1516440" y="4236452"/>
                  </a:lnTo>
                  <a:lnTo>
                    <a:pt x="1560593" y="4250272"/>
                  </a:lnTo>
                  <a:lnTo>
                    <a:pt x="1605152" y="4263185"/>
                  </a:lnTo>
                  <a:lnTo>
                    <a:pt x="1650105" y="4275180"/>
                  </a:lnTo>
                  <a:lnTo>
                    <a:pt x="1695444" y="4286247"/>
                  </a:lnTo>
                  <a:lnTo>
                    <a:pt x="1741156" y="4296374"/>
                  </a:lnTo>
                  <a:lnTo>
                    <a:pt x="1787233" y="4305551"/>
                  </a:lnTo>
                  <a:lnTo>
                    <a:pt x="1833664" y="4313765"/>
                  </a:lnTo>
                  <a:lnTo>
                    <a:pt x="1880438" y="4321007"/>
                  </a:lnTo>
                  <a:lnTo>
                    <a:pt x="1927545" y="4327265"/>
                  </a:lnTo>
                  <a:lnTo>
                    <a:pt x="1974974" y="4332527"/>
                  </a:lnTo>
                  <a:lnTo>
                    <a:pt x="2022716" y="4336784"/>
                  </a:lnTo>
                  <a:lnTo>
                    <a:pt x="2070760" y="4340023"/>
                  </a:lnTo>
                  <a:lnTo>
                    <a:pt x="2119096" y="4342234"/>
                  </a:lnTo>
                  <a:lnTo>
                    <a:pt x="2195722" y="2147798"/>
                  </a:lnTo>
                  <a:lnTo>
                    <a:pt x="1739191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669400" y="4308432"/>
              <a:ext cx="2195830" cy="4342765"/>
            </a:xfrm>
            <a:custGeom>
              <a:avLst/>
              <a:gdLst/>
              <a:ahLst/>
              <a:cxnLst/>
              <a:rect l="l" t="t" r="r" b="b"/>
              <a:pathLst>
                <a:path w="2195829" h="4342765">
                  <a:moveTo>
                    <a:pt x="2195722" y="2147798"/>
                  </a:moveTo>
                  <a:lnTo>
                    <a:pt x="2119096" y="4342234"/>
                  </a:lnTo>
                  <a:lnTo>
                    <a:pt x="2070760" y="4340023"/>
                  </a:lnTo>
                  <a:lnTo>
                    <a:pt x="2022716" y="4336784"/>
                  </a:lnTo>
                  <a:lnTo>
                    <a:pt x="1974974" y="4332527"/>
                  </a:lnTo>
                  <a:lnTo>
                    <a:pt x="1927545" y="4327265"/>
                  </a:lnTo>
                  <a:lnTo>
                    <a:pt x="1880438" y="4321007"/>
                  </a:lnTo>
                  <a:lnTo>
                    <a:pt x="1833664" y="4313765"/>
                  </a:lnTo>
                  <a:lnTo>
                    <a:pt x="1787233" y="4305551"/>
                  </a:lnTo>
                  <a:lnTo>
                    <a:pt x="1741156" y="4296374"/>
                  </a:lnTo>
                  <a:lnTo>
                    <a:pt x="1695444" y="4286247"/>
                  </a:lnTo>
                  <a:lnTo>
                    <a:pt x="1650105" y="4275180"/>
                  </a:lnTo>
                  <a:lnTo>
                    <a:pt x="1605152" y="4263185"/>
                  </a:lnTo>
                  <a:lnTo>
                    <a:pt x="1560593" y="4250272"/>
                  </a:lnTo>
                  <a:lnTo>
                    <a:pt x="1516440" y="4236452"/>
                  </a:lnTo>
                  <a:lnTo>
                    <a:pt x="1472702" y="4221738"/>
                  </a:lnTo>
                  <a:lnTo>
                    <a:pt x="1429391" y="4206139"/>
                  </a:lnTo>
                  <a:lnTo>
                    <a:pt x="1386516" y="4189666"/>
                  </a:lnTo>
                  <a:lnTo>
                    <a:pt x="1344087" y="4172332"/>
                  </a:lnTo>
                  <a:lnTo>
                    <a:pt x="1302116" y="4154147"/>
                  </a:lnTo>
                  <a:lnTo>
                    <a:pt x="1260612" y="4135121"/>
                  </a:lnTo>
                  <a:lnTo>
                    <a:pt x="1219586" y="4115267"/>
                  </a:lnTo>
                  <a:lnTo>
                    <a:pt x="1179048" y="4094595"/>
                  </a:lnTo>
                  <a:lnTo>
                    <a:pt x="1139008" y="4073117"/>
                  </a:lnTo>
                  <a:lnTo>
                    <a:pt x="1099478" y="4050843"/>
                  </a:lnTo>
                  <a:lnTo>
                    <a:pt x="1060466" y="4027784"/>
                  </a:lnTo>
                  <a:lnTo>
                    <a:pt x="1021983" y="4003952"/>
                  </a:lnTo>
                  <a:lnTo>
                    <a:pt x="984041" y="3979358"/>
                  </a:lnTo>
                  <a:lnTo>
                    <a:pt x="946648" y="3954012"/>
                  </a:lnTo>
                  <a:lnTo>
                    <a:pt x="909816" y="3927926"/>
                  </a:lnTo>
                  <a:lnTo>
                    <a:pt x="873555" y="3901111"/>
                  </a:lnTo>
                  <a:lnTo>
                    <a:pt x="837874" y="3873578"/>
                  </a:lnTo>
                  <a:lnTo>
                    <a:pt x="802785" y="3845338"/>
                  </a:lnTo>
                  <a:lnTo>
                    <a:pt x="768298" y="3816402"/>
                  </a:lnTo>
                  <a:lnTo>
                    <a:pt x="734423" y="3786782"/>
                  </a:lnTo>
                  <a:lnTo>
                    <a:pt x="701171" y="3756488"/>
                  </a:lnTo>
                  <a:lnTo>
                    <a:pt x="668551" y="3725531"/>
                  </a:lnTo>
                  <a:lnTo>
                    <a:pt x="636574" y="3693922"/>
                  </a:lnTo>
                  <a:lnTo>
                    <a:pt x="605251" y="3661674"/>
                  </a:lnTo>
                  <a:lnTo>
                    <a:pt x="574591" y="3628796"/>
                  </a:lnTo>
                  <a:lnTo>
                    <a:pt x="544606" y="3595299"/>
                  </a:lnTo>
                  <a:lnTo>
                    <a:pt x="515305" y="3561196"/>
                  </a:lnTo>
                  <a:lnTo>
                    <a:pt x="486699" y="3526496"/>
                  </a:lnTo>
                  <a:lnTo>
                    <a:pt x="458798" y="3491211"/>
                  </a:lnTo>
                  <a:lnTo>
                    <a:pt x="431612" y="3455353"/>
                  </a:lnTo>
                  <a:lnTo>
                    <a:pt x="405153" y="3418931"/>
                  </a:lnTo>
                  <a:lnTo>
                    <a:pt x="379429" y="3381958"/>
                  </a:lnTo>
                  <a:lnTo>
                    <a:pt x="354452" y="3344444"/>
                  </a:lnTo>
                  <a:lnTo>
                    <a:pt x="330232" y="3306400"/>
                  </a:lnTo>
                  <a:lnTo>
                    <a:pt x="306778" y="3267838"/>
                  </a:lnTo>
                  <a:lnTo>
                    <a:pt x="284103" y="3228769"/>
                  </a:lnTo>
                  <a:lnTo>
                    <a:pt x="262215" y="3189203"/>
                  </a:lnTo>
                  <a:lnTo>
                    <a:pt x="241125" y="3149152"/>
                  </a:lnTo>
                  <a:lnTo>
                    <a:pt x="220844" y="3108627"/>
                  </a:lnTo>
                  <a:lnTo>
                    <a:pt x="201381" y="3067638"/>
                  </a:lnTo>
                  <a:lnTo>
                    <a:pt x="182748" y="3026198"/>
                  </a:lnTo>
                  <a:lnTo>
                    <a:pt x="164954" y="2984317"/>
                  </a:lnTo>
                  <a:lnTo>
                    <a:pt x="148010" y="2942005"/>
                  </a:lnTo>
                  <a:lnTo>
                    <a:pt x="131926" y="2899276"/>
                  </a:lnTo>
                  <a:lnTo>
                    <a:pt x="116713" y="2856138"/>
                  </a:lnTo>
                  <a:lnTo>
                    <a:pt x="102380" y="2812604"/>
                  </a:lnTo>
                  <a:lnTo>
                    <a:pt x="88939" y="2768684"/>
                  </a:lnTo>
                  <a:lnTo>
                    <a:pt x="76399" y="2724390"/>
                  </a:lnTo>
                  <a:lnTo>
                    <a:pt x="64771" y="2679732"/>
                  </a:lnTo>
                  <a:lnTo>
                    <a:pt x="54065" y="2634722"/>
                  </a:lnTo>
                  <a:lnTo>
                    <a:pt x="44292" y="2589371"/>
                  </a:lnTo>
                  <a:lnTo>
                    <a:pt x="35461" y="2543690"/>
                  </a:lnTo>
                  <a:lnTo>
                    <a:pt x="27584" y="2497690"/>
                  </a:lnTo>
                  <a:lnTo>
                    <a:pt x="20670" y="2451382"/>
                  </a:lnTo>
                  <a:lnTo>
                    <a:pt x="14730" y="2404777"/>
                  </a:lnTo>
                  <a:lnTo>
                    <a:pt x="9774" y="2357886"/>
                  </a:lnTo>
                  <a:lnTo>
                    <a:pt x="5813" y="2310721"/>
                  </a:lnTo>
                  <a:lnTo>
                    <a:pt x="2856" y="2263292"/>
                  </a:lnTo>
                  <a:lnTo>
                    <a:pt x="915" y="2215610"/>
                  </a:lnTo>
                  <a:lnTo>
                    <a:pt x="0" y="2167687"/>
                  </a:lnTo>
                  <a:lnTo>
                    <a:pt x="120" y="2119534"/>
                  </a:lnTo>
                  <a:lnTo>
                    <a:pt x="1286" y="2071162"/>
                  </a:lnTo>
                  <a:lnTo>
                    <a:pt x="3532" y="2021815"/>
                  </a:lnTo>
                  <a:lnTo>
                    <a:pt x="6807" y="1972772"/>
                  </a:lnTo>
                  <a:lnTo>
                    <a:pt x="11103" y="1924043"/>
                  </a:lnTo>
                  <a:lnTo>
                    <a:pt x="16409" y="1875640"/>
                  </a:lnTo>
                  <a:lnTo>
                    <a:pt x="22717" y="1827573"/>
                  </a:lnTo>
                  <a:lnTo>
                    <a:pt x="30017" y="1779854"/>
                  </a:lnTo>
                  <a:lnTo>
                    <a:pt x="38301" y="1732492"/>
                  </a:lnTo>
                  <a:lnTo>
                    <a:pt x="47559" y="1685500"/>
                  </a:lnTo>
                  <a:lnTo>
                    <a:pt x="57782" y="1638888"/>
                  </a:lnTo>
                  <a:lnTo>
                    <a:pt x="68960" y="1592668"/>
                  </a:lnTo>
                  <a:lnTo>
                    <a:pt x="81086" y="1546849"/>
                  </a:lnTo>
                  <a:lnTo>
                    <a:pt x="94148" y="1501444"/>
                  </a:lnTo>
                  <a:lnTo>
                    <a:pt x="108139" y="1456462"/>
                  </a:lnTo>
                  <a:lnTo>
                    <a:pt x="123048" y="1411916"/>
                  </a:lnTo>
                  <a:lnTo>
                    <a:pt x="138868" y="1367815"/>
                  </a:lnTo>
                  <a:lnTo>
                    <a:pt x="155588" y="1324172"/>
                  </a:lnTo>
                  <a:lnTo>
                    <a:pt x="173199" y="1280996"/>
                  </a:lnTo>
                  <a:lnTo>
                    <a:pt x="191693" y="1238299"/>
                  </a:lnTo>
                  <a:lnTo>
                    <a:pt x="211059" y="1196092"/>
                  </a:lnTo>
                  <a:lnTo>
                    <a:pt x="231290" y="1154385"/>
                  </a:lnTo>
                  <a:lnTo>
                    <a:pt x="252375" y="1113190"/>
                  </a:lnTo>
                  <a:lnTo>
                    <a:pt x="274305" y="1072518"/>
                  </a:lnTo>
                  <a:lnTo>
                    <a:pt x="297071" y="1032380"/>
                  </a:lnTo>
                  <a:lnTo>
                    <a:pt x="320665" y="992786"/>
                  </a:lnTo>
                  <a:lnTo>
                    <a:pt x="345076" y="953748"/>
                  </a:lnTo>
                  <a:lnTo>
                    <a:pt x="370296" y="915276"/>
                  </a:lnTo>
                  <a:lnTo>
                    <a:pt x="396316" y="877381"/>
                  </a:lnTo>
                  <a:lnTo>
                    <a:pt x="423125" y="840075"/>
                  </a:lnTo>
                  <a:lnTo>
                    <a:pt x="450716" y="803368"/>
                  </a:lnTo>
                  <a:lnTo>
                    <a:pt x="479079" y="767272"/>
                  </a:lnTo>
                  <a:lnTo>
                    <a:pt x="508204" y="731797"/>
                  </a:lnTo>
                  <a:lnTo>
                    <a:pt x="538083" y="696954"/>
                  </a:lnTo>
                  <a:lnTo>
                    <a:pt x="568705" y="662754"/>
                  </a:lnTo>
                  <a:lnTo>
                    <a:pt x="600063" y="629208"/>
                  </a:lnTo>
                  <a:lnTo>
                    <a:pt x="632147" y="596328"/>
                  </a:lnTo>
                  <a:lnTo>
                    <a:pt x="664948" y="564123"/>
                  </a:lnTo>
                  <a:lnTo>
                    <a:pt x="698456" y="532606"/>
                  </a:lnTo>
                  <a:lnTo>
                    <a:pt x="732662" y="501786"/>
                  </a:lnTo>
                  <a:lnTo>
                    <a:pt x="767557" y="471676"/>
                  </a:lnTo>
                  <a:lnTo>
                    <a:pt x="803133" y="442285"/>
                  </a:lnTo>
                  <a:lnTo>
                    <a:pt x="839379" y="413625"/>
                  </a:lnTo>
                  <a:lnTo>
                    <a:pt x="876286" y="385707"/>
                  </a:lnTo>
                  <a:lnTo>
                    <a:pt x="913846" y="358542"/>
                  </a:lnTo>
                  <a:lnTo>
                    <a:pt x="952049" y="332140"/>
                  </a:lnTo>
                  <a:lnTo>
                    <a:pt x="990886" y="306513"/>
                  </a:lnTo>
                  <a:lnTo>
                    <a:pt x="1030347" y="281672"/>
                  </a:lnTo>
                  <a:lnTo>
                    <a:pt x="1070424" y="257627"/>
                  </a:lnTo>
                  <a:lnTo>
                    <a:pt x="1111108" y="234390"/>
                  </a:lnTo>
                  <a:lnTo>
                    <a:pt x="1152388" y="211972"/>
                  </a:lnTo>
                  <a:lnTo>
                    <a:pt x="1194257" y="190383"/>
                  </a:lnTo>
                  <a:lnTo>
                    <a:pt x="1236704" y="169634"/>
                  </a:lnTo>
                  <a:lnTo>
                    <a:pt x="1279721" y="149737"/>
                  </a:lnTo>
                  <a:lnTo>
                    <a:pt x="1323298" y="130701"/>
                  </a:lnTo>
                  <a:lnTo>
                    <a:pt x="1367426" y="112540"/>
                  </a:lnTo>
                  <a:lnTo>
                    <a:pt x="1412096" y="95262"/>
                  </a:lnTo>
                  <a:lnTo>
                    <a:pt x="1457299" y="78880"/>
                  </a:lnTo>
                  <a:lnTo>
                    <a:pt x="1503026" y="63404"/>
                  </a:lnTo>
                  <a:lnTo>
                    <a:pt x="1549267" y="48845"/>
                  </a:lnTo>
                  <a:lnTo>
                    <a:pt x="1596013" y="35214"/>
                  </a:lnTo>
                  <a:lnTo>
                    <a:pt x="1643256" y="22522"/>
                  </a:lnTo>
                  <a:lnTo>
                    <a:pt x="1690985" y="10780"/>
                  </a:lnTo>
                  <a:lnTo>
                    <a:pt x="1739191" y="0"/>
                  </a:lnTo>
                  <a:lnTo>
                    <a:pt x="2195722" y="2147798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788497" y="6456230"/>
              <a:ext cx="76835" cy="2195830"/>
            </a:xfrm>
            <a:custGeom>
              <a:avLst/>
              <a:gdLst/>
              <a:ahLst/>
              <a:cxnLst/>
              <a:rect l="l" t="t" r="r" b="b"/>
              <a:pathLst>
                <a:path w="76834" h="2195829">
                  <a:moveTo>
                    <a:pt x="76625" y="0"/>
                  </a:moveTo>
                  <a:lnTo>
                    <a:pt x="0" y="2194435"/>
                  </a:lnTo>
                  <a:lnTo>
                    <a:pt x="38302" y="2195441"/>
                  </a:lnTo>
                  <a:lnTo>
                    <a:pt x="76625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788497" y="6456230"/>
              <a:ext cx="76835" cy="2195830"/>
            </a:xfrm>
            <a:custGeom>
              <a:avLst/>
              <a:gdLst/>
              <a:ahLst/>
              <a:cxnLst/>
              <a:rect l="l" t="t" r="r" b="b"/>
              <a:pathLst>
                <a:path w="76834" h="2195829">
                  <a:moveTo>
                    <a:pt x="76625" y="0"/>
                  </a:moveTo>
                  <a:lnTo>
                    <a:pt x="38302" y="2195441"/>
                  </a:lnTo>
                  <a:lnTo>
                    <a:pt x="31291" y="2195275"/>
                  </a:lnTo>
                  <a:lnTo>
                    <a:pt x="19147" y="2194961"/>
                  </a:lnTo>
                  <a:lnTo>
                    <a:pt x="7005" y="2194637"/>
                  </a:lnTo>
                  <a:lnTo>
                    <a:pt x="0" y="2194435"/>
                  </a:lnTo>
                  <a:lnTo>
                    <a:pt x="76625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826799" y="6456230"/>
              <a:ext cx="1360170" cy="2196465"/>
            </a:xfrm>
            <a:custGeom>
              <a:avLst/>
              <a:gdLst/>
              <a:ahLst/>
              <a:cxnLst/>
              <a:rect l="l" t="t" r="r" b="b"/>
              <a:pathLst>
                <a:path w="1360170" h="2196465">
                  <a:moveTo>
                    <a:pt x="38323" y="0"/>
                  </a:moveTo>
                  <a:lnTo>
                    <a:pt x="0" y="2195441"/>
                  </a:lnTo>
                  <a:lnTo>
                    <a:pt x="53698" y="2195864"/>
                  </a:lnTo>
                  <a:lnTo>
                    <a:pt x="106688" y="2195241"/>
                  </a:lnTo>
                  <a:lnTo>
                    <a:pt x="158993" y="2193563"/>
                  </a:lnTo>
                  <a:lnTo>
                    <a:pt x="210639" y="2190824"/>
                  </a:lnTo>
                  <a:lnTo>
                    <a:pt x="261650" y="2187014"/>
                  </a:lnTo>
                  <a:lnTo>
                    <a:pt x="312051" y="2182127"/>
                  </a:lnTo>
                  <a:lnTo>
                    <a:pt x="361867" y="2176152"/>
                  </a:lnTo>
                  <a:lnTo>
                    <a:pt x="411122" y="2169084"/>
                  </a:lnTo>
                  <a:lnTo>
                    <a:pt x="459841" y="2160913"/>
                  </a:lnTo>
                  <a:lnTo>
                    <a:pt x="508049" y="2151632"/>
                  </a:lnTo>
                  <a:lnTo>
                    <a:pt x="555771" y="2141232"/>
                  </a:lnTo>
                  <a:lnTo>
                    <a:pt x="603031" y="2129706"/>
                  </a:lnTo>
                  <a:lnTo>
                    <a:pt x="649854" y="2117045"/>
                  </a:lnTo>
                  <a:lnTo>
                    <a:pt x="696265" y="2103242"/>
                  </a:lnTo>
                  <a:lnTo>
                    <a:pt x="742288" y="2088288"/>
                  </a:lnTo>
                  <a:lnTo>
                    <a:pt x="787948" y="2072176"/>
                  </a:lnTo>
                  <a:lnTo>
                    <a:pt x="833271" y="2054897"/>
                  </a:lnTo>
                  <a:lnTo>
                    <a:pt x="878280" y="2036443"/>
                  </a:lnTo>
                  <a:lnTo>
                    <a:pt x="923000" y="2016806"/>
                  </a:lnTo>
                  <a:lnTo>
                    <a:pt x="967457" y="1995979"/>
                  </a:lnTo>
                  <a:lnTo>
                    <a:pt x="1011674" y="1973953"/>
                  </a:lnTo>
                  <a:lnTo>
                    <a:pt x="1055677" y="1950720"/>
                  </a:lnTo>
                  <a:lnTo>
                    <a:pt x="1099490" y="1926272"/>
                  </a:lnTo>
                  <a:lnTo>
                    <a:pt x="1143138" y="1900601"/>
                  </a:lnTo>
                  <a:lnTo>
                    <a:pt x="1186646" y="1873699"/>
                  </a:lnTo>
                  <a:lnTo>
                    <a:pt x="1230039" y="1845558"/>
                  </a:lnTo>
                  <a:lnTo>
                    <a:pt x="1273340" y="1816170"/>
                  </a:lnTo>
                  <a:lnTo>
                    <a:pt x="1316576" y="1785528"/>
                  </a:lnTo>
                  <a:lnTo>
                    <a:pt x="1359770" y="1753621"/>
                  </a:lnTo>
                  <a:lnTo>
                    <a:pt x="38323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826799" y="6456230"/>
              <a:ext cx="1360170" cy="2196465"/>
            </a:xfrm>
            <a:custGeom>
              <a:avLst/>
              <a:gdLst/>
              <a:ahLst/>
              <a:cxnLst/>
              <a:rect l="l" t="t" r="r" b="b"/>
              <a:pathLst>
                <a:path w="1360170" h="2196465">
                  <a:moveTo>
                    <a:pt x="38323" y="0"/>
                  </a:moveTo>
                  <a:lnTo>
                    <a:pt x="1359770" y="1753621"/>
                  </a:lnTo>
                  <a:lnTo>
                    <a:pt x="1316576" y="1785528"/>
                  </a:lnTo>
                  <a:lnTo>
                    <a:pt x="1273340" y="1816170"/>
                  </a:lnTo>
                  <a:lnTo>
                    <a:pt x="1230039" y="1845558"/>
                  </a:lnTo>
                  <a:lnTo>
                    <a:pt x="1186646" y="1873699"/>
                  </a:lnTo>
                  <a:lnTo>
                    <a:pt x="1143138" y="1900601"/>
                  </a:lnTo>
                  <a:lnTo>
                    <a:pt x="1099490" y="1926272"/>
                  </a:lnTo>
                  <a:lnTo>
                    <a:pt x="1055677" y="1950720"/>
                  </a:lnTo>
                  <a:lnTo>
                    <a:pt x="1011674" y="1973953"/>
                  </a:lnTo>
                  <a:lnTo>
                    <a:pt x="967457" y="1995979"/>
                  </a:lnTo>
                  <a:lnTo>
                    <a:pt x="923000" y="2016806"/>
                  </a:lnTo>
                  <a:lnTo>
                    <a:pt x="878280" y="2036443"/>
                  </a:lnTo>
                  <a:lnTo>
                    <a:pt x="833271" y="2054897"/>
                  </a:lnTo>
                  <a:lnTo>
                    <a:pt x="787948" y="2072176"/>
                  </a:lnTo>
                  <a:lnTo>
                    <a:pt x="742288" y="2088288"/>
                  </a:lnTo>
                  <a:lnTo>
                    <a:pt x="696265" y="2103242"/>
                  </a:lnTo>
                  <a:lnTo>
                    <a:pt x="649854" y="2117045"/>
                  </a:lnTo>
                  <a:lnTo>
                    <a:pt x="603031" y="2129706"/>
                  </a:lnTo>
                  <a:lnTo>
                    <a:pt x="555771" y="2141232"/>
                  </a:lnTo>
                  <a:lnTo>
                    <a:pt x="508049" y="2151632"/>
                  </a:lnTo>
                  <a:lnTo>
                    <a:pt x="459841" y="2160913"/>
                  </a:lnTo>
                  <a:lnTo>
                    <a:pt x="411122" y="2169084"/>
                  </a:lnTo>
                  <a:lnTo>
                    <a:pt x="361867" y="2176152"/>
                  </a:lnTo>
                  <a:lnTo>
                    <a:pt x="312051" y="2182127"/>
                  </a:lnTo>
                  <a:lnTo>
                    <a:pt x="261650" y="2187014"/>
                  </a:lnTo>
                  <a:lnTo>
                    <a:pt x="210639" y="2190824"/>
                  </a:lnTo>
                  <a:lnTo>
                    <a:pt x="158993" y="2193563"/>
                  </a:lnTo>
                  <a:lnTo>
                    <a:pt x="106688" y="2195241"/>
                  </a:lnTo>
                  <a:lnTo>
                    <a:pt x="53698" y="2195864"/>
                  </a:lnTo>
                  <a:lnTo>
                    <a:pt x="0" y="2195441"/>
                  </a:lnTo>
                  <a:lnTo>
                    <a:pt x="38323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865123" y="6456230"/>
              <a:ext cx="1901825" cy="1753870"/>
            </a:xfrm>
            <a:custGeom>
              <a:avLst/>
              <a:gdLst/>
              <a:ahLst/>
              <a:cxnLst/>
              <a:rect l="l" t="t" r="r" b="b"/>
              <a:pathLst>
                <a:path w="1901825" h="1753870">
                  <a:moveTo>
                    <a:pt x="0" y="0"/>
                  </a:moveTo>
                  <a:lnTo>
                    <a:pt x="1321446" y="1753621"/>
                  </a:lnTo>
                  <a:lnTo>
                    <a:pt x="1363165" y="1721437"/>
                  </a:lnTo>
                  <a:lnTo>
                    <a:pt x="1403895" y="1688499"/>
                  </a:lnTo>
                  <a:lnTo>
                    <a:pt x="1443642" y="1654800"/>
                  </a:lnTo>
                  <a:lnTo>
                    <a:pt x="1482416" y="1620330"/>
                  </a:lnTo>
                  <a:lnTo>
                    <a:pt x="1520225" y="1585080"/>
                  </a:lnTo>
                  <a:lnTo>
                    <a:pt x="1557076" y="1549041"/>
                  </a:lnTo>
                  <a:lnTo>
                    <a:pt x="1592978" y="1512203"/>
                  </a:lnTo>
                  <a:lnTo>
                    <a:pt x="1627939" y="1474558"/>
                  </a:lnTo>
                  <a:lnTo>
                    <a:pt x="1661968" y="1436095"/>
                  </a:lnTo>
                  <a:lnTo>
                    <a:pt x="1695072" y="1396807"/>
                  </a:lnTo>
                  <a:lnTo>
                    <a:pt x="1727259" y="1356683"/>
                  </a:lnTo>
                  <a:lnTo>
                    <a:pt x="1758539" y="1315714"/>
                  </a:lnTo>
                  <a:lnTo>
                    <a:pt x="1788918" y="1273892"/>
                  </a:lnTo>
                  <a:lnTo>
                    <a:pt x="1818405" y="1231207"/>
                  </a:lnTo>
                  <a:lnTo>
                    <a:pt x="1847008" y="1187650"/>
                  </a:lnTo>
                  <a:lnTo>
                    <a:pt x="1874736" y="1143211"/>
                  </a:lnTo>
                  <a:lnTo>
                    <a:pt x="1901596" y="1097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865123" y="6456230"/>
              <a:ext cx="1901825" cy="1753870"/>
            </a:xfrm>
            <a:custGeom>
              <a:avLst/>
              <a:gdLst/>
              <a:ahLst/>
              <a:cxnLst/>
              <a:rect l="l" t="t" r="r" b="b"/>
              <a:pathLst>
                <a:path w="1901825" h="1753870">
                  <a:moveTo>
                    <a:pt x="0" y="0"/>
                  </a:moveTo>
                  <a:lnTo>
                    <a:pt x="1901596" y="1097882"/>
                  </a:lnTo>
                  <a:lnTo>
                    <a:pt x="1874736" y="1143211"/>
                  </a:lnTo>
                  <a:lnTo>
                    <a:pt x="1847008" y="1187650"/>
                  </a:lnTo>
                  <a:lnTo>
                    <a:pt x="1818405" y="1231207"/>
                  </a:lnTo>
                  <a:lnTo>
                    <a:pt x="1788918" y="1273892"/>
                  </a:lnTo>
                  <a:lnTo>
                    <a:pt x="1758539" y="1315714"/>
                  </a:lnTo>
                  <a:lnTo>
                    <a:pt x="1727259" y="1356683"/>
                  </a:lnTo>
                  <a:lnTo>
                    <a:pt x="1695072" y="1396807"/>
                  </a:lnTo>
                  <a:lnTo>
                    <a:pt x="1661968" y="1436095"/>
                  </a:lnTo>
                  <a:lnTo>
                    <a:pt x="1627939" y="1474558"/>
                  </a:lnTo>
                  <a:lnTo>
                    <a:pt x="1592978" y="1512203"/>
                  </a:lnTo>
                  <a:lnTo>
                    <a:pt x="1557076" y="1549041"/>
                  </a:lnTo>
                  <a:lnTo>
                    <a:pt x="1520225" y="1585080"/>
                  </a:lnTo>
                  <a:lnTo>
                    <a:pt x="1482416" y="1620330"/>
                  </a:lnTo>
                  <a:lnTo>
                    <a:pt x="1443642" y="1654800"/>
                  </a:lnTo>
                  <a:lnTo>
                    <a:pt x="1403895" y="1688499"/>
                  </a:lnTo>
                  <a:lnTo>
                    <a:pt x="1363165" y="1721437"/>
                  </a:lnTo>
                  <a:lnTo>
                    <a:pt x="1321446" y="1753621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865123" y="6456230"/>
              <a:ext cx="1915160" cy="1093470"/>
            </a:xfrm>
            <a:custGeom>
              <a:avLst/>
              <a:gdLst/>
              <a:ahLst/>
              <a:cxnLst/>
              <a:rect l="l" t="t" r="r" b="b"/>
              <a:pathLst>
                <a:path w="1915159" h="1093470">
                  <a:moveTo>
                    <a:pt x="0" y="0"/>
                  </a:moveTo>
                  <a:lnTo>
                    <a:pt x="1893691" y="1093275"/>
                  </a:lnTo>
                  <a:lnTo>
                    <a:pt x="1898862" y="1089462"/>
                  </a:lnTo>
                  <a:lnTo>
                    <a:pt x="1909461" y="1065675"/>
                  </a:lnTo>
                  <a:lnTo>
                    <a:pt x="1914632" y="1061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865123" y="6456230"/>
              <a:ext cx="1915160" cy="1093470"/>
            </a:xfrm>
            <a:custGeom>
              <a:avLst/>
              <a:gdLst/>
              <a:ahLst/>
              <a:cxnLst/>
              <a:rect l="l" t="t" r="r" b="b"/>
              <a:pathLst>
                <a:path w="1915159" h="1093470">
                  <a:moveTo>
                    <a:pt x="0" y="0"/>
                  </a:moveTo>
                  <a:lnTo>
                    <a:pt x="1893691" y="1093275"/>
                  </a:lnTo>
                  <a:lnTo>
                    <a:pt x="1898862" y="1089462"/>
                  </a:lnTo>
                  <a:lnTo>
                    <a:pt x="1904161" y="1077569"/>
                  </a:lnTo>
                  <a:lnTo>
                    <a:pt x="1909461" y="1065675"/>
                  </a:lnTo>
                  <a:lnTo>
                    <a:pt x="1914632" y="1061862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8527553" y="6216946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0846937" y="5923762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0047423" y="7892791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11%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0947499" y="7416365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6%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0307184" y="4509438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7360547" y="8365004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8997523" y="8895919"/>
            <a:ext cx="1635760" cy="787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635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algn="ctr" marR="4445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1134254" y="8363998"/>
            <a:ext cx="2184400" cy="9664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71219" marR="5080" indent="34544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  <a:p>
            <a:pPr marL="224790" marR="1000125" indent="-225425">
              <a:lnSpc>
                <a:spcPct val="101499"/>
              </a:lnSpc>
              <a:spcBef>
                <a:spcPts val="107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2373505" y="5860870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2219206" y="6935267"/>
            <a:ext cx="1304290" cy="787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algn="ctr" marL="3810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0686770" y="3620268"/>
            <a:ext cx="13874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7594593" y="3714423"/>
            <a:ext cx="141033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8034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9470473" y="2406074"/>
            <a:ext cx="1242060" cy="12103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58750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2023</a:t>
            </a:r>
            <a:endParaRPr sz="2450">
              <a:latin typeface="Avenir LT 65 Medium"/>
              <a:cs typeface="Avenir LT 65 Medium"/>
            </a:endParaRPr>
          </a:p>
          <a:p>
            <a:pPr marL="88265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20" b="0">
                <a:latin typeface="Avenir LT 35 Light"/>
                <a:cs typeface="Avenir LT 35 Light"/>
              </a:rPr>
              <a:t>6,562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300">
              <a:latin typeface="Avenir LT 35 Light"/>
              <a:cs typeface="Avenir LT 35 Light"/>
            </a:endParaRPr>
          </a:p>
          <a:p>
            <a:pPr marR="5080" indent="57150">
              <a:lnSpc>
                <a:spcPct val="101499"/>
              </a:lnSpc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9482396" y="3609654"/>
            <a:ext cx="835660" cy="10445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2905"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2%</a:t>
            </a:r>
            <a:endParaRPr sz="2300">
              <a:latin typeface="Avenir LT 65 Medium"/>
              <a:cs typeface="Avenir LT 65 Medium"/>
            </a:endParaRPr>
          </a:p>
          <a:p>
            <a:pPr>
              <a:lnSpc>
                <a:spcPct val="100000"/>
              </a:lnSpc>
              <a:spcBef>
                <a:spcPts val="249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endParaRPr sz="2300">
              <a:latin typeface="Avenir LT 65 Medium"/>
              <a:cs typeface="Avenir LT 65 Medium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14031431" y="3622561"/>
            <a:ext cx="4732020" cy="5519420"/>
            <a:chOff x="14031431" y="3622561"/>
            <a:chExt cx="4732020" cy="5519420"/>
          </a:xfrm>
        </p:grpSpPr>
        <p:sp>
          <p:nvSpPr>
            <p:cNvPr id="53" name="object 53" descr=""/>
            <p:cNvSpPr/>
            <p:nvPr/>
          </p:nvSpPr>
          <p:spPr>
            <a:xfrm>
              <a:off x="14053300" y="7252119"/>
              <a:ext cx="382270" cy="1304925"/>
            </a:xfrm>
            <a:custGeom>
              <a:avLst/>
              <a:gdLst/>
              <a:ahLst/>
              <a:cxnLst/>
              <a:rect l="l" t="t" r="r" b="b"/>
              <a:pathLst>
                <a:path w="382269" h="1304925">
                  <a:moveTo>
                    <a:pt x="0" y="1304777"/>
                  </a:moveTo>
                  <a:lnTo>
                    <a:pt x="0" y="0"/>
                  </a:lnTo>
                  <a:lnTo>
                    <a:pt x="382229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4672141" y="4178765"/>
              <a:ext cx="1239520" cy="113664"/>
            </a:xfrm>
            <a:custGeom>
              <a:avLst/>
              <a:gdLst/>
              <a:ahLst/>
              <a:cxnLst/>
              <a:rect l="l" t="t" r="r" b="b"/>
              <a:pathLst>
                <a:path w="1239519" h="113664">
                  <a:moveTo>
                    <a:pt x="1239187" y="113137"/>
                  </a:moveTo>
                  <a:lnTo>
                    <a:pt x="0" y="113137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6474664" y="3633039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w="0" h="730250">
                  <a:moveTo>
                    <a:pt x="0" y="0"/>
                  </a:moveTo>
                  <a:lnTo>
                    <a:pt x="0" y="729716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8355331" y="5967878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4" h="0">
                  <a:moveTo>
                    <a:pt x="0" y="0"/>
                  </a:moveTo>
                  <a:lnTo>
                    <a:pt x="334377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7211077" y="8300963"/>
              <a:ext cx="1365250" cy="320040"/>
            </a:xfrm>
            <a:custGeom>
              <a:avLst/>
              <a:gdLst/>
              <a:ahLst/>
              <a:cxnLst/>
              <a:rect l="l" t="t" r="r" b="b"/>
              <a:pathLst>
                <a:path w="1365250" h="320040">
                  <a:moveTo>
                    <a:pt x="0" y="0"/>
                  </a:moveTo>
                  <a:lnTo>
                    <a:pt x="1364701" y="0"/>
                  </a:lnTo>
                  <a:lnTo>
                    <a:pt x="1364701" y="319477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8041335" y="7643746"/>
              <a:ext cx="711200" cy="152400"/>
            </a:xfrm>
            <a:custGeom>
              <a:avLst/>
              <a:gdLst/>
              <a:ahLst/>
              <a:cxnLst/>
              <a:rect l="l" t="t" r="r" b="b"/>
              <a:pathLst>
                <a:path w="711200" h="152400">
                  <a:moveTo>
                    <a:pt x="0" y="0"/>
                  </a:moveTo>
                  <a:lnTo>
                    <a:pt x="711193" y="0"/>
                  </a:lnTo>
                  <a:lnTo>
                    <a:pt x="711193" y="151827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6711532" y="8481417"/>
              <a:ext cx="293370" cy="650240"/>
            </a:xfrm>
            <a:custGeom>
              <a:avLst/>
              <a:gdLst/>
              <a:ahLst/>
              <a:cxnLst/>
              <a:rect l="l" t="t" r="r" b="b"/>
              <a:pathLst>
                <a:path w="293369" h="650240">
                  <a:moveTo>
                    <a:pt x="293184" y="0"/>
                  </a:moveTo>
                  <a:lnTo>
                    <a:pt x="293184" y="649697"/>
                  </a:lnTo>
                  <a:lnTo>
                    <a:pt x="0" y="649697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7078013" y="3846647"/>
              <a:ext cx="0" cy="603885"/>
            </a:xfrm>
            <a:custGeom>
              <a:avLst/>
              <a:gdLst/>
              <a:ahLst/>
              <a:cxnLst/>
              <a:rect l="l" t="t" r="r" b="b"/>
              <a:pathLst>
                <a:path w="0" h="603885">
                  <a:moveTo>
                    <a:pt x="0" y="603479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5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6235389" y="4320596"/>
              <a:ext cx="1099185" cy="2132965"/>
            </a:xfrm>
            <a:custGeom>
              <a:avLst/>
              <a:gdLst/>
              <a:ahLst/>
              <a:cxnLst/>
              <a:rect l="l" t="t" r="r" b="b"/>
              <a:pathLst>
                <a:path w="1099184" h="2132965">
                  <a:moveTo>
                    <a:pt x="531732" y="0"/>
                  </a:moveTo>
                  <a:lnTo>
                    <a:pt x="0" y="2132688"/>
                  </a:lnTo>
                  <a:lnTo>
                    <a:pt x="1098992" y="229186"/>
                  </a:lnTo>
                  <a:lnTo>
                    <a:pt x="1054706" y="204321"/>
                  </a:lnTo>
                  <a:lnTo>
                    <a:pt x="1009673" y="180422"/>
                  </a:lnTo>
                  <a:lnTo>
                    <a:pt x="963953" y="157512"/>
                  </a:lnTo>
                  <a:lnTo>
                    <a:pt x="917608" y="135618"/>
                  </a:lnTo>
                  <a:lnTo>
                    <a:pt x="870700" y="114765"/>
                  </a:lnTo>
                  <a:lnTo>
                    <a:pt x="823290" y="94976"/>
                  </a:lnTo>
                  <a:lnTo>
                    <a:pt x="775439" y="76277"/>
                  </a:lnTo>
                  <a:lnTo>
                    <a:pt x="727210" y="58692"/>
                  </a:lnTo>
                  <a:lnTo>
                    <a:pt x="678663" y="42248"/>
                  </a:lnTo>
                  <a:lnTo>
                    <a:pt x="629860" y="26967"/>
                  </a:lnTo>
                  <a:lnTo>
                    <a:pt x="580862" y="12876"/>
                  </a:lnTo>
                  <a:lnTo>
                    <a:pt x="53173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6235389" y="4320596"/>
              <a:ext cx="1099185" cy="2132965"/>
            </a:xfrm>
            <a:custGeom>
              <a:avLst/>
              <a:gdLst/>
              <a:ahLst/>
              <a:cxnLst/>
              <a:rect l="l" t="t" r="r" b="b"/>
              <a:pathLst>
                <a:path w="1099184" h="2132965">
                  <a:moveTo>
                    <a:pt x="0" y="2132688"/>
                  </a:moveTo>
                  <a:lnTo>
                    <a:pt x="531732" y="0"/>
                  </a:lnTo>
                  <a:lnTo>
                    <a:pt x="580862" y="12876"/>
                  </a:lnTo>
                  <a:lnTo>
                    <a:pt x="629860" y="26967"/>
                  </a:lnTo>
                  <a:lnTo>
                    <a:pt x="678663" y="42248"/>
                  </a:lnTo>
                  <a:lnTo>
                    <a:pt x="727210" y="58692"/>
                  </a:lnTo>
                  <a:lnTo>
                    <a:pt x="775439" y="76277"/>
                  </a:lnTo>
                  <a:lnTo>
                    <a:pt x="823290" y="94976"/>
                  </a:lnTo>
                  <a:lnTo>
                    <a:pt x="870700" y="114765"/>
                  </a:lnTo>
                  <a:lnTo>
                    <a:pt x="917608" y="135618"/>
                  </a:lnTo>
                  <a:lnTo>
                    <a:pt x="963953" y="157512"/>
                  </a:lnTo>
                  <a:lnTo>
                    <a:pt x="1009673" y="180422"/>
                  </a:lnTo>
                  <a:lnTo>
                    <a:pt x="1054706" y="204321"/>
                  </a:lnTo>
                  <a:lnTo>
                    <a:pt x="1098992" y="229186"/>
                  </a:lnTo>
                  <a:lnTo>
                    <a:pt x="0" y="2132688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6197023" y="4255209"/>
              <a:ext cx="570230" cy="2198370"/>
            </a:xfrm>
            <a:custGeom>
              <a:avLst/>
              <a:gdLst/>
              <a:ahLst/>
              <a:cxnLst/>
              <a:rect l="l" t="t" r="r" b="b"/>
              <a:pathLst>
                <a:path w="570230" h="2198370">
                  <a:moveTo>
                    <a:pt x="55519" y="0"/>
                  </a:moveTo>
                  <a:lnTo>
                    <a:pt x="0" y="435"/>
                  </a:lnTo>
                  <a:lnTo>
                    <a:pt x="38365" y="2198075"/>
                  </a:lnTo>
                  <a:lnTo>
                    <a:pt x="570097" y="65386"/>
                  </a:lnTo>
                  <a:lnTo>
                    <a:pt x="516101" y="52473"/>
                  </a:lnTo>
                  <a:lnTo>
                    <a:pt x="463711" y="41095"/>
                  </a:lnTo>
                  <a:lnTo>
                    <a:pt x="412537" y="31208"/>
                  </a:lnTo>
                  <a:lnTo>
                    <a:pt x="362187" y="22767"/>
                  </a:lnTo>
                  <a:lnTo>
                    <a:pt x="312271" y="15728"/>
                  </a:lnTo>
                  <a:lnTo>
                    <a:pt x="262398" y="10046"/>
                  </a:lnTo>
                  <a:lnTo>
                    <a:pt x="212177" y="5677"/>
                  </a:lnTo>
                  <a:lnTo>
                    <a:pt x="161217" y="2576"/>
                  </a:lnTo>
                  <a:lnTo>
                    <a:pt x="109128" y="698"/>
                  </a:lnTo>
                  <a:lnTo>
                    <a:pt x="5551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197023" y="4255209"/>
              <a:ext cx="570230" cy="2198370"/>
            </a:xfrm>
            <a:custGeom>
              <a:avLst/>
              <a:gdLst/>
              <a:ahLst/>
              <a:cxnLst/>
              <a:rect l="l" t="t" r="r" b="b"/>
              <a:pathLst>
                <a:path w="570230" h="2198370">
                  <a:moveTo>
                    <a:pt x="38365" y="2198075"/>
                  </a:moveTo>
                  <a:lnTo>
                    <a:pt x="0" y="435"/>
                  </a:lnTo>
                  <a:lnTo>
                    <a:pt x="55519" y="0"/>
                  </a:lnTo>
                  <a:lnTo>
                    <a:pt x="109128" y="698"/>
                  </a:lnTo>
                  <a:lnTo>
                    <a:pt x="161217" y="2576"/>
                  </a:lnTo>
                  <a:lnTo>
                    <a:pt x="212177" y="5677"/>
                  </a:lnTo>
                  <a:lnTo>
                    <a:pt x="262398" y="10046"/>
                  </a:lnTo>
                  <a:lnTo>
                    <a:pt x="312271" y="15728"/>
                  </a:lnTo>
                  <a:lnTo>
                    <a:pt x="362187" y="22767"/>
                  </a:lnTo>
                  <a:lnTo>
                    <a:pt x="412537" y="31208"/>
                  </a:lnTo>
                  <a:lnTo>
                    <a:pt x="463711" y="41095"/>
                  </a:lnTo>
                  <a:lnTo>
                    <a:pt x="516101" y="52473"/>
                  </a:lnTo>
                  <a:lnTo>
                    <a:pt x="570097" y="65386"/>
                  </a:lnTo>
                  <a:lnTo>
                    <a:pt x="38365" y="2198075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5778408" y="4255645"/>
              <a:ext cx="457200" cy="2197735"/>
            </a:xfrm>
            <a:custGeom>
              <a:avLst/>
              <a:gdLst/>
              <a:ahLst/>
              <a:cxnLst/>
              <a:rect l="l" t="t" r="r" b="b"/>
              <a:pathLst>
                <a:path w="457200" h="2197735">
                  <a:moveTo>
                    <a:pt x="418615" y="0"/>
                  </a:moveTo>
                  <a:lnTo>
                    <a:pt x="364955" y="1542"/>
                  </a:lnTo>
                  <a:lnTo>
                    <a:pt x="312144" y="4293"/>
                  </a:lnTo>
                  <a:lnTo>
                    <a:pt x="259948" y="8281"/>
                  </a:lnTo>
                  <a:lnTo>
                    <a:pt x="208133" y="13532"/>
                  </a:lnTo>
                  <a:lnTo>
                    <a:pt x="156465" y="20072"/>
                  </a:lnTo>
                  <a:lnTo>
                    <a:pt x="104710" y="27928"/>
                  </a:lnTo>
                  <a:lnTo>
                    <a:pt x="52633" y="37126"/>
                  </a:lnTo>
                  <a:lnTo>
                    <a:pt x="0" y="47694"/>
                  </a:lnTo>
                  <a:lnTo>
                    <a:pt x="456980" y="2197639"/>
                  </a:lnTo>
                  <a:lnTo>
                    <a:pt x="418615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5778408" y="4255645"/>
              <a:ext cx="457200" cy="2197735"/>
            </a:xfrm>
            <a:custGeom>
              <a:avLst/>
              <a:gdLst/>
              <a:ahLst/>
              <a:cxnLst/>
              <a:rect l="l" t="t" r="r" b="b"/>
              <a:pathLst>
                <a:path w="457200" h="2197735">
                  <a:moveTo>
                    <a:pt x="456980" y="2197639"/>
                  </a:moveTo>
                  <a:lnTo>
                    <a:pt x="0" y="47694"/>
                  </a:lnTo>
                  <a:lnTo>
                    <a:pt x="52633" y="37126"/>
                  </a:lnTo>
                  <a:lnTo>
                    <a:pt x="104710" y="27928"/>
                  </a:lnTo>
                  <a:lnTo>
                    <a:pt x="156465" y="20072"/>
                  </a:lnTo>
                  <a:lnTo>
                    <a:pt x="208133" y="13532"/>
                  </a:lnTo>
                  <a:lnTo>
                    <a:pt x="259948" y="8281"/>
                  </a:lnTo>
                  <a:lnTo>
                    <a:pt x="312144" y="4293"/>
                  </a:lnTo>
                  <a:lnTo>
                    <a:pt x="364955" y="1542"/>
                  </a:lnTo>
                  <a:lnTo>
                    <a:pt x="418615" y="0"/>
                  </a:lnTo>
                  <a:lnTo>
                    <a:pt x="456980" y="219763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4036829" y="4303340"/>
              <a:ext cx="2986405" cy="4349115"/>
            </a:xfrm>
            <a:custGeom>
              <a:avLst/>
              <a:gdLst/>
              <a:ahLst/>
              <a:cxnLst/>
              <a:rect l="l" t="t" r="r" b="b"/>
              <a:pathLst>
                <a:path w="2986405" h="4349115">
                  <a:moveTo>
                    <a:pt x="1741579" y="0"/>
                  </a:moveTo>
                  <a:lnTo>
                    <a:pt x="1691503" y="11145"/>
                  </a:lnTo>
                  <a:lnTo>
                    <a:pt x="1643589" y="22879"/>
                  </a:lnTo>
                  <a:lnTo>
                    <a:pt x="1597107" y="35419"/>
                  </a:lnTo>
                  <a:lnTo>
                    <a:pt x="1551325" y="48980"/>
                  </a:lnTo>
                  <a:lnTo>
                    <a:pt x="1505513" y="63779"/>
                  </a:lnTo>
                  <a:lnTo>
                    <a:pt x="1458940" y="80032"/>
                  </a:lnTo>
                  <a:lnTo>
                    <a:pt x="1410877" y="97955"/>
                  </a:lnTo>
                  <a:lnTo>
                    <a:pt x="1365849" y="115799"/>
                  </a:lnTo>
                  <a:lnTo>
                    <a:pt x="1321432" y="134522"/>
                  </a:lnTo>
                  <a:lnTo>
                    <a:pt x="1277633" y="154110"/>
                  </a:lnTo>
                  <a:lnTo>
                    <a:pt x="1234457" y="174547"/>
                  </a:lnTo>
                  <a:lnTo>
                    <a:pt x="1191911" y="195822"/>
                  </a:lnTo>
                  <a:lnTo>
                    <a:pt x="1150001" y="217919"/>
                  </a:lnTo>
                  <a:lnTo>
                    <a:pt x="1108733" y="240826"/>
                  </a:lnTo>
                  <a:lnTo>
                    <a:pt x="1068114" y="264527"/>
                  </a:lnTo>
                  <a:lnTo>
                    <a:pt x="1028148" y="289010"/>
                  </a:lnTo>
                  <a:lnTo>
                    <a:pt x="988844" y="314260"/>
                  </a:lnTo>
                  <a:lnTo>
                    <a:pt x="950206" y="340263"/>
                  </a:lnTo>
                  <a:lnTo>
                    <a:pt x="912241" y="367006"/>
                  </a:lnTo>
                  <a:lnTo>
                    <a:pt x="874955" y="394475"/>
                  </a:lnTo>
                  <a:lnTo>
                    <a:pt x="838354" y="422656"/>
                  </a:lnTo>
                  <a:lnTo>
                    <a:pt x="802445" y="451535"/>
                  </a:lnTo>
                  <a:lnTo>
                    <a:pt x="767233" y="481098"/>
                  </a:lnTo>
                  <a:lnTo>
                    <a:pt x="732726" y="511332"/>
                  </a:lnTo>
                  <a:lnTo>
                    <a:pt x="698928" y="542222"/>
                  </a:lnTo>
                  <a:lnTo>
                    <a:pt x="665846" y="573755"/>
                  </a:lnTo>
                  <a:lnTo>
                    <a:pt x="633486" y="605917"/>
                  </a:lnTo>
                  <a:lnTo>
                    <a:pt x="601855" y="638693"/>
                  </a:lnTo>
                  <a:lnTo>
                    <a:pt x="570959" y="672071"/>
                  </a:lnTo>
                  <a:lnTo>
                    <a:pt x="540803" y="706035"/>
                  </a:lnTo>
                  <a:lnTo>
                    <a:pt x="511395" y="740573"/>
                  </a:lnTo>
                  <a:lnTo>
                    <a:pt x="482739" y="775671"/>
                  </a:lnTo>
                  <a:lnTo>
                    <a:pt x="454843" y="811314"/>
                  </a:lnTo>
                  <a:lnTo>
                    <a:pt x="427712" y="847489"/>
                  </a:lnTo>
                  <a:lnTo>
                    <a:pt x="401353" y="884182"/>
                  </a:lnTo>
                  <a:lnTo>
                    <a:pt x="375772" y="921379"/>
                  </a:lnTo>
                  <a:lnTo>
                    <a:pt x="350975" y="959067"/>
                  </a:lnTo>
                  <a:lnTo>
                    <a:pt x="326968" y="997230"/>
                  </a:lnTo>
                  <a:lnTo>
                    <a:pt x="303757" y="1035856"/>
                  </a:lnTo>
                  <a:lnTo>
                    <a:pt x="281348" y="1074931"/>
                  </a:lnTo>
                  <a:lnTo>
                    <a:pt x="259749" y="1114440"/>
                  </a:lnTo>
                  <a:lnTo>
                    <a:pt x="238964" y="1154371"/>
                  </a:lnTo>
                  <a:lnTo>
                    <a:pt x="219000" y="1194708"/>
                  </a:lnTo>
                  <a:lnTo>
                    <a:pt x="199864" y="1235438"/>
                  </a:lnTo>
                  <a:lnTo>
                    <a:pt x="181560" y="1276548"/>
                  </a:lnTo>
                  <a:lnTo>
                    <a:pt x="164097" y="1318024"/>
                  </a:lnTo>
                  <a:lnTo>
                    <a:pt x="147479" y="1359851"/>
                  </a:lnTo>
                  <a:lnTo>
                    <a:pt x="131712" y="1402015"/>
                  </a:lnTo>
                  <a:lnTo>
                    <a:pt x="116804" y="1444504"/>
                  </a:lnTo>
                  <a:lnTo>
                    <a:pt x="102760" y="1487303"/>
                  </a:lnTo>
                  <a:lnTo>
                    <a:pt x="89587" y="1530398"/>
                  </a:lnTo>
                  <a:lnTo>
                    <a:pt x="77289" y="1573775"/>
                  </a:lnTo>
                  <a:lnTo>
                    <a:pt x="65875" y="1617420"/>
                  </a:lnTo>
                  <a:lnTo>
                    <a:pt x="55350" y="1661321"/>
                  </a:lnTo>
                  <a:lnTo>
                    <a:pt x="45719" y="1705462"/>
                  </a:lnTo>
                  <a:lnTo>
                    <a:pt x="36990" y="1749829"/>
                  </a:lnTo>
                  <a:lnTo>
                    <a:pt x="29168" y="1794410"/>
                  </a:lnTo>
                  <a:lnTo>
                    <a:pt x="22260" y="1839190"/>
                  </a:lnTo>
                  <a:lnTo>
                    <a:pt x="16271" y="1884156"/>
                  </a:lnTo>
                  <a:lnTo>
                    <a:pt x="11208" y="1929292"/>
                  </a:lnTo>
                  <a:lnTo>
                    <a:pt x="7078" y="1974587"/>
                  </a:lnTo>
                  <a:lnTo>
                    <a:pt x="3885" y="2020025"/>
                  </a:lnTo>
                  <a:lnTo>
                    <a:pt x="1638" y="2065593"/>
                  </a:lnTo>
                  <a:lnTo>
                    <a:pt x="340" y="2111277"/>
                  </a:lnTo>
                  <a:lnTo>
                    <a:pt x="0" y="2157063"/>
                  </a:lnTo>
                  <a:lnTo>
                    <a:pt x="622" y="2202937"/>
                  </a:lnTo>
                  <a:lnTo>
                    <a:pt x="2213" y="2248886"/>
                  </a:lnTo>
                  <a:lnTo>
                    <a:pt x="4780" y="2294896"/>
                  </a:lnTo>
                  <a:lnTo>
                    <a:pt x="8328" y="2340952"/>
                  </a:lnTo>
                  <a:lnTo>
                    <a:pt x="12863" y="2387041"/>
                  </a:lnTo>
                  <a:lnTo>
                    <a:pt x="18393" y="2433149"/>
                  </a:lnTo>
                  <a:lnTo>
                    <a:pt x="24922" y="2479262"/>
                  </a:lnTo>
                  <a:lnTo>
                    <a:pt x="32458" y="2525366"/>
                  </a:lnTo>
                  <a:lnTo>
                    <a:pt x="41005" y="2571448"/>
                  </a:lnTo>
                  <a:lnTo>
                    <a:pt x="50572" y="2617494"/>
                  </a:lnTo>
                  <a:lnTo>
                    <a:pt x="61162" y="2663489"/>
                  </a:lnTo>
                  <a:lnTo>
                    <a:pt x="72784" y="2709420"/>
                  </a:lnTo>
                  <a:lnTo>
                    <a:pt x="85442" y="2755273"/>
                  </a:lnTo>
                  <a:lnTo>
                    <a:pt x="99144" y="2801034"/>
                  </a:lnTo>
                  <a:lnTo>
                    <a:pt x="113895" y="2846689"/>
                  </a:lnTo>
                  <a:lnTo>
                    <a:pt x="129701" y="2892225"/>
                  </a:lnTo>
                  <a:lnTo>
                    <a:pt x="146570" y="2937627"/>
                  </a:lnTo>
                  <a:lnTo>
                    <a:pt x="164414" y="2982655"/>
                  </a:lnTo>
                  <a:lnTo>
                    <a:pt x="183137" y="3027072"/>
                  </a:lnTo>
                  <a:lnTo>
                    <a:pt x="202724" y="3070871"/>
                  </a:lnTo>
                  <a:lnTo>
                    <a:pt x="223162" y="3114047"/>
                  </a:lnTo>
                  <a:lnTo>
                    <a:pt x="244437" y="3156593"/>
                  </a:lnTo>
                  <a:lnTo>
                    <a:pt x="266534" y="3198503"/>
                  </a:lnTo>
                  <a:lnTo>
                    <a:pt x="289440" y="3239771"/>
                  </a:lnTo>
                  <a:lnTo>
                    <a:pt x="313142" y="3280390"/>
                  </a:lnTo>
                  <a:lnTo>
                    <a:pt x="337624" y="3320355"/>
                  </a:lnTo>
                  <a:lnTo>
                    <a:pt x="362874" y="3359660"/>
                  </a:lnTo>
                  <a:lnTo>
                    <a:pt x="388877" y="3398298"/>
                  </a:lnTo>
                  <a:lnTo>
                    <a:pt x="415621" y="3436263"/>
                  </a:lnTo>
                  <a:lnTo>
                    <a:pt x="443089" y="3473549"/>
                  </a:lnTo>
                  <a:lnTo>
                    <a:pt x="471270" y="3510150"/>
                  </a:lnTo>
                  <a:lnTo>
                    <a:pt x="500149" y="3546059"/>
                  </a:lnTo>
                  <a:lnTo>
                    <a:pt x="529712" y="3581271"/>
                  </a:lnTo>
                  <a:lnTo>
                    <a:pt x="559946" y="3615778"/>
                  </a:lnTo>
                  <a:lnTo>
                    <a:pt x="590836" y="3649576"/>
                  </a:lnTo>
                  <a:lnTo>
                    <a:pt x="622368" y="3682658"/>
                  </a:lnTo>
                  <a:lnTo>
                    <a:pt x="654530" y="3715017"/>
                  </a:lnTo>
                  <a:lnTo>
                    <a:pt x="687306" y="3746649"/>
                  </a:lnTo>
                  <a:lnTo>
                    <a:pt x="720684" y="3777545"/>
                  </a:lnTo>
                  <a:lnTo>
                    <a:pt x="754648" y="3807701"/>
                  </a:lnTo>
                  <a:lnTo>
                    <a:pt x="789186" y="3837109"/>
                  </a:lnTo>
                  <a:lnTo>
                    <a:pt x="824284" y="3865765"/>
                  </a:lnTo>
                  <a:lnTo>
                    <a:pt x="859927" y="3893661"/>
                  </a:lnTo>
                  <a:lnTo>
                    <a:pt x="896102" y="3920792"/>
                  </a:lnTo>
                  <a:lnTo>
                    <a:pt x="932794" y="3947151"/>
                  </a:lnTo>
                  <a:lnTo>
                    <a:pt x="969991" y="3972732"/>
                  </a:lnTo>
                  <a:lnTo>
                    <a:pt x="1007678" y="3997529"/>
                  </a:lnTo>
                  <a:lnTo>
                    <a:pt x="1045842" y="4021536"/>
                  </a:lnTo>
                  <a:lnTo>
                    <a:pt x="1084468" y="4044747"/>
                  </a:lnTo>
                  <a:lnTo>
                    <a:pt x="1123542" y="4067155"/>
                  </a:lnTo>
                  <a:lnTo>
                    <a:pt x="1163052" y="4088755"/>
                  </a:lnTo>
                  <a:lnTo>
                    <a:pt x="1202982" y="4109540"/>
                  </a:lnTo>
                  <a:lnTo>
                    <a:pt x="1243319" y="4129504"/>
                  </a:lnTo>
                  <a:lnTo>
                    <a:pt x="1284049" y="4148640"/>
                  </a:lnTo>
                  <a:lnTo>
                    <a:pt x="1325159" y="4166944"/>
                  </a:lnTo>
                  <a:lnTo>
                    <a:pt x="1366635" y="4184407"/>
                  </a:lnTo>
                  <a:lnTo>
                    <a:pt x="1408461" y="4201025"/>
                  </a:lnTo>
                  <a:lnTo>
                    <a:pt x="1450626" y="4216792"/>
                  </a:lnTo>
                  <a:lnTo>
                    <a:pt x="1493115" y="4231700"/>
                  </a:lnTo>
                  <a:lnTo>
                    <a:pt x="1535913" y="4245744"/>
                  </a:lnTo>
                  <a:lnTo>
                    <a:pt x="1579008" y="4258917"/>
                  </a:lnTo>
                  <a:lnTo>
                    <a:pt x="1622385" y="4271214"/>
                  </a:lnTo>
                  <a:lnTo>
                    <a:pt x="1666031" y="4282629"/>
                  </a:lnTo>
                  <a:lnTo>
                    <a:pt x="1709931" y="4293154"/>
                  </a:lnTo>
                  <a:lnTo>
                    <a:pt x="1754072" y="4302785"/>
                  </a:lnTo>
                  <a:lnTo>
                    <a:pt x="1798440" y="4311514"/>
                  </a:lnTo>
                  <a:lnTo>
                    <a:pt x="1843020" y="4319336"/>
                  </a:lnTo>
                  <a:lnTo>
                    <a:pt x="1887801" y="4326244"/>
                  </a:lnTo>
                  <a:lnTo>
                    <a:pt x="1932766" y="4332233"/>
                  </a:lnTo>
                  <a:lnTo>
                    <a:pt x="1977903" y="4337295"/>
                  </a:lnTo>
                  <a:lnTo>
                    <a:pt x="2023197" y="4341426"/>
                  </a:lnTo>
                  <a:lnTo>
                    <a:pt x="2068635" y="4344618"/>
                  </a:lnTo>
                  <a:lnTo>
                    <a:pt x="2114203" y="4346866"/>
                  </a:lnTo>
                  <a:lnTo>
                    <a:pt x="2159887" y="4348164"/>
                  </a:lnTo>
                  <a:lnTo>
                    <a:pt x="2205674" y="4348504"/>
                  </a:lnTo>
                  <a:lnTo>
                    <a:pt x="2251548" y="4347882"/>
                  </a:lnTo>
                  <a:lnTo>
                    <a:pt x="2297497" y="4346291"/>
                  </a:lnTo>
                  <a:lnTo>
                    <a:pt x="2343507" y="4343724"/>
                  </a:lnTo>
                  <a:lnTo>
                    <a:pt x="2389563" y="4340176"/>
                  </a:lnTo>
                  <a:lnTo>
                    <a:pt x="2435652" y="4335640"/>
                  </a:lnTo>
                  <a:lnTo>
                    <a:pt x="2481760" y="4330111"/>
                  </a:lnTo>
                  <a:lnTo>
                    <a:pt x="2527874" y="4323582"/>
                  </a:lnTo>
                  <a:lnTo>
                    <a:pt x="2573978" y="4316046"/>
                  </a:lnTo>
                  <a:lnTo>
                    <a:pt x="2620061" y="4307499"/>
                  </a:lnTo>
                  <a:lnTo>
                    <a:pt x="2666106" y="4297932"/>
                  </a:lnTo>
                  <a:lnTo>
                    <a:pt x="2712102" y="4287342"/>
                  </a:lnTo>
                  <a:lnTo>
                    <a:pt x="2758033" y="4275720"/>
                  </a:lnTo>
                  <a:lnTo>
                    <a:pt x="2803886" y="4263061"/>
                  </a:lnTo>
                  <a:lnTo>
                    <a:pt x="2849648" y="4249360"/>
                  </a:lnTo>
                  <a:lnTo>
                    <a:pt x="2895303" y="4234609"/>
                  </a:lnTo>
                  <a:lnTo>
                    <a:pt x="2940840" y="4218802"/>
                  </a:lnTo>
                  <a:lnTo>
                    <a:pt x="2986242" y="4201934"/>
                  </a:lnTo>
                  <a:lnTo>
                    <a:pt x="2198559" y="2149945"/>
                  </a:lnTo>
                  <a:lnTo>
                    <a:pt x="1741579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4036829" y="4303340"/>
              <a:ext cx="2986405" cy="4349115"/>
            </a:xfrm>
            <a:custGeom>
              <a:avLst/>
              <a:gdLst/>
              <a:ahLst/>
              <a:cxnLst/>
              <a:rect l="l" t="t" r="r" b="b"/>
              <a:pathLst>
                <a:path w="2986405" h="4349115">
                  <a:moveTo>
                    <a:pt x="2198559" y="2149945"/>
                  </a:moveTo>
                  <a:lnTo>
                    <a:pt x="2986242" y="4201934"/>
                  </a:lnTo>
                  <a:lnTo>
                    <a:pt x="2940840" y="4218802"/>
                  </a:lnTo>
                  <a:lnTo>
                    <a:pt x="2895303" y="4234609"/>
                  </a:lnTo>
                  <a:lnTo>
                    <a:pt x="2849648" y="4249360"/>
                  </a:lnTo>
                  <a:lnTo>
                    <a:pt x="2803886" y="4263061"/>
                  </a:lnTo>
                  <a:lnTo>
                    <a:pt x="2758033" y="4275720"/>
                  </a:lnTo>
                  <a:lnTo>
                    <a:pt x="2712102" y="4287342"/>
                  </a:lnTo>
                  <a:lnTo>
                    <a:pt x="2666106" y="4297932"/>
                  </a:lnTo>
                  <a:lnTo>
                    <a:pt x="2620061" y="4307499"/>
                  </a:lnTo>
                  <a:lnTo>
                    <a:pt x="2573978" y="4316046"/>
                  </a:lnTo>
                  <a:lnTo>
                    <a:pt x="2527874" y="4323582"/>
                  </a:lnTo>
                  <a:lnTo>
                    <a:pt x="2481760" y="4330111"/>
                  </a:lnTo>
                  <a:lnTo>
                    <a:pt x="2435652" y="4335640"/>
                  </a:lnTo>
                  <a:lnTo>
                    <a:pt x="2389563" y="4340176"/>
                  </a:lnTo>
                  <a:lnTo>
                    <a:pt x="2343507" y="4343724"/>
                  </a:lnTo>
                  <a:lnTo>
                    <a:pt x="2297497" y="4346291"/>
                  </a:lnTo>
                  <a:lnTo>
                    <a:pt x="2251548" y="4347882"/>
                  </a:lnTo>
                  <a:lnTo>
                    <a:pt x="2205674" y="4348504"/>
                  </a:lnTo>
                  <a:lnTo>
                    <a:pt x="2159887" y="4348164"/>
                  </a:lnTo>
                  <a:lnTo>
                    <a:pt x="2114203" y="4346866"/>
                  </a:lnTo>
                  <a:lnTo>
                    <a:pt x="2068635" y="4344618"/>
                  </a:lnTo>
                  <a:lnTo>
                    <a:pt x="2023197" y="4341426"/>
                  </a:lnTo>
                  <a:lnTo>
                    <a:pt x="1977903" y="4337295"/>
                  </a:lnTo>
                  <a:lnTo>
                    <a:pt x="1932766" y="4332233"/>
                  </a:lnTo>
                  <a:lnTo>
                    <a:pt x="1887801" y="4326244"/>
                  </a:lnTo>
                  <a:lnTo>
                    <a:pt x="1843020" y="4319336"/>
                  </a:lnTo>
                  <a:lnTo>
                    <a:pt x="1798440" y="4311514"/>
                  </a:lnTo>
                  <a:lnTo>
                    <a:pt x="1754072" y="4302785"/>
                  </a:lnTo>
                  <a:lnTo>
                    <a:pt x="1709931" y="4293154"/>
                  </a:lnTo>
                  <a:lnTo>
                    <a:pt x="1666031" y="4282629"/>
                  </a:lnTo>
                  <a:lnTo>
                    <a:pt x="1622385" y="4271214"/>
                  </a:lnTo>
                  <a:lnTo>
                    <a:pt x="1579008" y="4258917"/>
                  </a:lnTo>
                  <a:lnTo>
                    <a:pt x="1535913" y="4245744"/>
                  </a:lnTo>
                  <a:lnTo>
                    <a:pt x="1493115" y="4231700"/>
                  </a:lnTo>
                  <a:lnTo>
                    <a:pt x="1450626" y="4216792"/>
                  </a:lnTo>
                  <a:lnTo>
                    <a:pt x="1408461" y="4201025"/>
                  </a:lnTo>
                  <a:lnTo>
                    <a:pt x="1366635" y="4184407"/>
                  </a:lnTo>
                  <a:lnTo>
                    <a:pt x="1325159" y="4166944"/>
                  </a:lnTo>
                  <a:lnTo>
                    <a:pt x="1284049" y="4148640"/>
                  </a:lnTo>
                  <a:lnTo>
                    <a:pt x="1243319" y="4129504"/>
                  </a:lnTo>
                  <a:lnTo>
                    <a:pt x="1202982" y="4109540"/>
                  </a:lnTo>
                  <a:lnTo>
                    <a:pt x="1163052" y="4088755"/>
                  </a:lnTo>
                  <a:lnTo>
                    <a:pt x="1123542" y="4067155"/>
                  </a:lnTo>
                  <a:lnTo>
                    <a:pt x="1084468" y="4044747"/>
                  </a:lnTo>
                  <a:lnTo>
                    <a:pt x="1045842" y="4021536"/>
                  </a:lnTo>
                  <a:lnTo>
                    <a:pt x="1007678" y="3997529"/>
                  </a:lnTo>
                  <a:lnTo>
                    <a:pt x="969991" y="3972732"/>
                  </a:lnTo>
                  <a:lnTo>
                    <a:pt x="932794" y="3947151"/>
                  </a:lnTo>
                  <a:lnTo>
                    <a:pt x="896102" y="3920792"/>
                  </a:lnTo>
                  <a:lnTo>
                    <a:pt x="859927" y="3893661"/>
                  </a:lnTo>
                  <a:lnTo>
                    <a:pt x="824284" y="3865765"/>
                  </a:lnTo>
                  <a:lnTo>
                    <a:pt x="789186" y="3837109"/>
                  </a:lnTo>
                  <a:lnTo>
                    <a:pt x="754648" y="3807701"/>
                  </a:lnTo>
                  <a:lnTo>
                    <a:pt x="720684" y="3777545"/>
                  </a:lnTo>
                  <a:lnTo>
                    <a:pt x="687306" y="3746649"/>
                  </a:lnTo>
                  <a:lnTo>
                    <a:pt x="654530" y="3715017"/>
                  </a:lnTo>
                  <a:lnTo>
                    <a:pt x="622368" y="3682658"/>
                  </a:lnTo>
                  <a:lnTo>
                    <a:pt x="590836" y="3649576"/>
                  </a:lnTo>
                  <a:lnTo>
                    <a:pt x="559946" y="3615778"/>
                  </a:lnTo>
                  <a:lnTo>
                    <a:pt x="529712" y="3581271"/>
                  </a:lnTo>
                  <a:lnTo>
                    <a:pt x="500149" y="3546059"/>
                  </a:lnTo>
                  <a:lnTo>
                    <a:pt x="471270" y="3510150"/>
                  </a:lnTo>
                  <a:lnTo>
                    <a:pt x="443089" y="3473549"/>
                  </a:lnTo>
                  <a:lnTo>
                    <a:pt x="415621" y="3436263"/>
                  </a:lnTo>
                  <a:lnTo>
                    <a:pt x="388877" y="3398298"/>
                  </a:lnTo>
                  <a:lnTo>
                    <a:pt x="362874" y="3359660"/>
                  </a:lnTo>
                  <a:lnTo>
                    <a:pt x="337624" y="3320355"/>
                  </a:lnTo>
                  <a:lnTo>
                    <a:pt x="313142" y="3280390"/>
                  </a:lnTo>
                  <a:lnTo>
                    <a:pt x="289440" y="3239771"/>
                  </a:lnTo>
                  <a:lnTo>
                    <a:pt x="266534" y="3198503"/>
                  </a:lnTo>
                  <a:lnTo>
                    <a:pt x="244437" y="3156593"/>
                  </a:lnTo>
                  <a:lnTo>
                    <a:pt x="223162" y="3114047"/>
                  </a:lnTo>
                  <a:lnTo>
                    <a:pt x="202724" y="3070871"/>
                  </a:lnTo>
                  <a:lnTo>
                    <a:pt x="183137" y="3027072"/>
                  </a:lnTo>
                  <a:lnTo>
                    <a:pt x="164414" y="2982655"/>
                  </a:lnTo>
                  <a:lnTo>
                    <a:pt x="146570" y="2937627"/>
                  </a:lnTo>
                  <a:lnTo>
                    <a:pt x="129701" y="2892225"/>
                  </a:lnTo>
                  <a:lnTo>
                    <a:pt x="113895" y="2846689"/>
                  </a:lnTo>
                  <a:lnTo>
                    <a:pt x="99144" y="2801034"/>
                  </a:lnTo>
                  <a:lnTo>
                    <a:pt x="85442" y="2755273"/>
                  </a:lnTo>
                  <a:lnTo>
                    <a:pt x="72784" y="2709420"/>
                  </a:lnTo>
                  <a:lnTo>
                    <a:pt x="61162" y="2663489"/>
                  </a:lnTo>
                  <a:lnTo>
                    <a:pt x="50572" y="2617494"/>
                  </a:lnTo>
                  <a:lnTo>
                    <a:pt x="41005" y="2571448"/>
                  </a:lnTo>
                  <a:lnTo>
                    <a:pt x="32458" y="2525366"/>
                  </a:lnTo>
                  <a:lnTo>
                    <a:pt x="24922" y="2479262"/>
                  </a:lnTo>
                  <a:lnTo>
                    <a:pt x="18393" y="2433149"/>
                  </a:lnTo>
                  <a:lnTo>
                    <a:pt x="12863" y="2387041"/>
                  </a:lnTo>
                  <a:lnTo>
                    <a:pt x="8328" y="2340952"/>
                  </a:lnTo>
                  <a:lnTo>
                    <a:pt x="4780" y="2294896"/>
                  </a:lnTo>
                  <a:lnTo>
                    <a:pt x="2213" y="2248886"/>
                  </a:lnTo>
                  <a:lnTo>
                    <a:pt x="622" y="2202937"/>
                  </a:lnTo>
                  <a:lnTo>
                    <a:pt x="0" y="2157063"/>
                  </a:lnTo>
                  <a:lnTo>
                    <a:pt x="340" y="2111277"/>
                  </a:lnTo>
                  <a:lnTo>
                    <a:pt x="1638" y="2065593"/>
                  </a:lnTo>
                  <a:lnTo>
                    <a:pt x="3885" y="2020025"/>
                  </a:lnTo>
                  <a:lnTo>
                    <a:pt x="7078" y="1974587"/>
                  </a:lnTo>
                  <a:lnTo>
                    <a:pt x="11208" y="1929292"/>
                  </a:lnTo>
                  <a:lnTo>
                    <a:pt x="16271" y="1884156"/>
                  </a:lnTo>
                  <a:lnTo>
                    <a:pt x="22260" y="1839190"/>
                  </a:lnTo>
                  <a:lnTo>
                    <a:pt x="29168" y="1794410"/>
                  </a:lnTo>
                  <a:lnTo>
                    <a:pt x="36990" y="1749829"/>
                  </a:lnTo>
                  <a:lnTo>
                    <a:pt x="45719" y="1705462"/>
                  </a:lnTo>
                  <a:lnTo>
                    <a:pt x="55350" y="1661321"/>
                  </a:lnTo>
                  <a:lnTo>
                    <a:pt x="65875" y="1617420"/>
                  </a:lnTo>
                  <a:lnTo>
                    <a:pt x="77289" y="1573775"/>
                  </a:lnTo>
                  <a:lnTo>
                    <a:pt x="89587" y="1530398"/>
                  </a:lnTo>
                  <a:lnTo>
                    <a:pt x="102760" y="1487303"/>
                  </a:lnTo>
                  <a:lnTo>
                    <a:pt x="116804" y="1444504"/>
                  </a:lnTo>
                  <a:lnTo>
                    <a:pt x="131712" y="1402015"/>
                  </a:lnTo>
                  <a:lnTo>
                    <a:pt x="147479" y="1359851"/>
                  </a:lnTo>
                  <a:lnTo>
                    <a:pt x="164097" y="1318024"/>
                  </a:lnTo>
                  <a:lnTo>
                    <a:pt x="181560" y="1276548"/>
                  </a:lnTo>
                  <a:lnTo>
                    <a:pt x="199864" y="1235438"/>
                  </a:lnTo>
                  <a:lnTo>
                    <a:pt x="219000" y="1194708"/>
                  </a:lnTo>
                  <a:lnTo>
                    <a:pt x="238964" y="1154371"/>
                  </a:lnTo>
                  <a:lnTo>
                    <a:pt x="259749" y="1114440"/>
                  </a:lnTo>
                  <a:lnTo>
                    <a:pt x="281348" y="1074931"/>
                  </a:lnTo>
                  <a:lnTo>
                    <a:pt x="303757" y="1035856"/>
                  </a:lnTo>
                  <a:lnTo>
                    <a:pt x="326968" y="997230"/>
                  </a:lnTo>
                  <a:lnTo>
                    <a:pt x="350975" y="959067"/>
                  </a:lnTo>
                  <a:lnTo>
                    <a:pt x="375772" y="921379"/>
                  </a:lnTo>
                  <a:lnTo>
                    <a:pt x="401353" y="884182"/>
                  </a:lnTo>
                  <a:lnTo>
                    <a:pt x="427712" y="847489"/>
                  </a:lnTo>
                  <a:lnTo>
                    <a:pt x="454843" y="811314"/>
                  </a:lnTo>
                  <a:lnTo>
                    <a:pt x="482739" y="775671"/>
                  </a:lnTo>
                  <a:lnTo>
                    <a:pt x="511395" y="740573"/>
                  </a:lnTo>
                  <a:lnTo>
                    <a:pt x="540803" y="706035"/>
                  </a:lnTo>
                  <a:lnTo>
                    <a:pt x="570959" y="672071"/>
                  </a:lnTo>
                  <a:lnTo>
                    <a:pt x="601855" y="638693"/>
                  </a:lnTo>
                  <a:lnTo>
                    <a:pt x="633486" y="605917"/>
                  </a:lnTo>
                  <a:lnTo>
                    <a:pt x="665846" y="573755"/>
                  </a:lnTo>
                  <a:lnTo>
                    <a:pt x="698928" y="542222"/>
                  </a:lnTo>
                  <a:lnTo>
                    <a:pt x="732726" y="511332"/>
                  </a:lnTo>
                  <a:lnTo>
                    <a:pt x="767233" y="481098"/>
                  </a:lnTo>
                  <a:lnTo>
                    <a:pt x="802445" y="451535"/>
                  </a:lnTo>
                  <a:lnTo>
                    <a:pt x="838354" y="422656"/>
                  </a:lnTo>
                  <a:lnTo>
                    <a:pt x="874955" y="394475"/>
                  </a:lnTo>
                  <a:lnTo>
                    <a:pt x="912241" y="367006"/>
                  </a:lnTo>
                  <a:lnTo>
                    <a:pt x="950206" y="340263"/>
                  </a:lnTo>
                  <a:lnTo>
                    <a:pt x="988844" y="314260"/>
                  </a:lnTo>
                  <a:lnTo>
                    <a:pt x="1028148" y="289010"/>
                  </a:lnTo>
                  <a:lnTo>
                    <a:pt x="1068114" y="264527"/>
                  </a:lnTo>
                  <a:lnTo>
                    <a:pt x="1108733" y="240826"/>
                  </a:lnTo>
                  <a:lnTo>
                    <a:pt x="1150001" y="217919"/>
                  </a:lnTo>
                  <a:lnTo>
                    <a:pt x="1191911" y="195822"/>
                  </a:lnTo>
                  <a:lnTo>
                    <a:pt x="1234457" y="174547"/>
                  </a:lnTo>
                  <a:lnTo>
                    <a:pt x="1277633" y="154110"/>
                  </a:lnTo>
                  <a:lnTo>
                    <a:pt x="1321432" y="134522"/>
                  </a:lnTo>
                  <a:lnTo>
                    <a:pt x="1365849" y="115799"/>
                  </a:lnTo>
                  <a:lnTo>
                    <a:pt x="1410877" y="97955"/>
                  </a:lnTo>
                  <a:lnTo>
                    <a:pt x="1458940" y="80032"/>
                  </a:lnTo>
                  <a:lnTo>
                    <a:pt x="1505513" y="63779"/>
                  </a:lnTo>
                  <a:lnTo>
                    <a:pt x="1551325" y="48980"/>
                  </a:lnTo>
                  <a:lnTo>
                    <a:pt x="1597107" y="35419"/>
                  </a:lnTo>
                  <a:lnTo>
                    <a:pt x="1643589" y="22879"/>
                  </a:lnTo>
                  <a:lnTo>
                    <a:pt x="1691503" y="11145"/>
                  </a:lnTo>
                  <a:lnTo>
                    <a:pt x="1741579" y="0"/>
                  </a:lnTo>
                  <a:lnTo>
                    <a:pt x="2198559" y="2149945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7019669" y="850527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401" y="0"/>
                  </a:moveTo>
                  <a:lnTo>
                    <a:pt x="0" y="1302"/>
                  </a:lnTo>
                  <a:lnTo>
                    <a:pt x="3403" y="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6235389" y="6453285"/>
              <a:ext cx="791210" cy="2053589"/>
            </a:xfrm>
            <a:custGeom>
              <a:avLst/>
              <a:gdLst/>
              <a:ahLst/>
              <a:cxnLst/>
              <a:rect l="l" t="t" r="r" b="b"/>
              <a:pathLst>
                <a:path w="791209" h="2053590">
                  <a:moveTo>
                    <a:pt x="0" y="0"/>
                  </a:moveTo>
                  <a:lnTo>
                    <a:pt x="787682" y="2051989"/>
                  </a:lnTo>
                  <a:lnTo>
                    <a:pt x="784279" y="2053288"/>
                  </a:lnTo>
                  <a:lnTo>
                    <a:pt x="791085" y="2050681"/>
                  </a:lnTo>
                  <a:lnTo>
                    <a:pt x="787682" y="205198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6235389" y="6453285"/>
              <a:ext cx="2023745" cy="1383665"/>
            </a:xfrm>
            <a:custGeom>
              <a:avLst/>
              <a:gdLst/>
              <a:ahLst/>
              <a:cxnLst/>
              <a:rect l="l" t="t" r="r" b="b"/>
              <a:pathLst>
                <a:path w="2023744" h="1383665">
                  <a:moveTo>
                    <a:pt x="0" y="0"/>
                  </a:moveTo>
                  <a:lnTo>
                    <a:pt x="1708146" y="1383235"/>
                  </a:lnTo>
                  <a:lnTo>
                    <a:pt x="1742056" y="1340554"/>
                  </a:lnTo>
                  <a:lnTo>
                    <a:pt x="1774000" y="1298644"/>
                  </a:lnTo>
                  <a:lnTo>
                    <a:pt x="1804152" y="1257217"/>
                  </a:lnTo>
                  <a:lnTo>
                    <a:pt x="1832684" y="1215987"/>
                  </a:lnTo>
                  <a:lnTo>
                    <a:pt x="1859766" y="1174666"/>
                  </a:lnTo>
                  <a:lnTo>
                    <a:pt x="1885573" y="1132969"/>
                  </a:lnTo>
                  <a:lnTo>
                    <a:pt x="1910275" y="1090608"/>
                  </a:lnTo>
                  <a:lnTo>
                    <a:pt x="1934045" y="1047298"/>
                  </a:lnTo>
                  <a:lnTo>
                    <a:pt x="1957055" y="1002751"/>
                  </a:lnTo>
                  <a:lnTo>
                    <a:pt x="1979478" y="956680"/>
                  </a:lnTo>
                  <a:lnTo>
                    <a:pt x="2001484" y="908799"/>
                  </a:lnTo>
                  <a:lnTo>
                    <a:pt x="2023247" y="858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6235389" y="6453285"/>
              <a:ext cx="2023745" cy="1383665"/>
            </a:xfrm>
            <a:custGeom>
              <a:avLst/>
              <a:gdLst/>
              <a:ahLst/>
              <a:cxnLst/>
              <a:rect l="l" t="t" r="r" b="b"/>
              <a:pathLst>
                <a:path w="2023744" h="1383665">
                  <a:moveTo>
                    <a:pt x="0" y="0"/>
                  </a:moveTo>
                  <a:lnTo>
                    <a:pt x="2023247" y="858822"/>
                  </a:lnTo>
                  <a:lnTo>
                    <a:pt x="2001484" y="908799"/>
                  </a:lnTo>
                  <a:lnTo>
                    <a:pt x="1979478" y="956680"/>
                  </a:lnTo>
                  <a:lnTo>
                    <a:pt x="1957055" y="1002751"/>
                  </a:lnTo>
                  <a:lnTo>
                    <a:pt x="1934045" y="1047298"/>
                  </a:lnTo>
                  <a:lnTo>
                    <a:pt x="1910275" y="1090608"/>
                  </a:lnTo>
                  <a:lnTo>
                    <a:pt x="1885573" y="1132969"/>
                  </a:lnTo>
                  <a:lnTo>
                    <a:pt x="1859766" y="1174666"/>
                  </a:lnTo>
                  <a:lnTo>
                    <a:pt x="1832684" y="1215987"/>
                  </a:lnTo>
                  <a:lnTo>
                    <a:pt x="1804152" y="1257217"/>
                  </a:lnTo>
                  <a:lnTo>
                    <a:pt x="1774000" y="1298644"/>
                  </a:lnTo>
                  <a:lnTo>
                    <a:pt x="1742056" y="1340554"/>
                  </a:lnTo>
                  <a:lnTo>
                    <a:pt x="1708146" y="1383235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6235389" y="4548587"/>
              <a:ext cx="1101090" cy="1905000"/>
            </a:xfrm>
            <a:custGeom>
              <a:avLst/>
              <a:gdLst/>
              <a:ahLst/>
              <a:cxnLst/>
              <a:rect l="l" t="t" r="r" b="b"/>
              <a:pathLst>
                <a:path w="1101090" h="1905000">
                  <a:moveTo>
                    <a:pt x="0" y="1904697"/>
                  </a:moveTo>
                  <a:lnTo>
                    <a:pt x="1098992" y="1195"/>
                  </a:lnTo>
                  <a:lnTo>
                    <a:pt x="1101061" y="2391"/>
                  </a:lnTo>
                  <a:lnTo>
                    <a:pt x="1098988" y="1195"/>
                  </a:lnTo>
                  <a:lnTo>
                    <a:pt x="1096918" y="0"/>
                  </a:lnTo>
                  <a:lnTo>
                    <a:pt x="1098992" y="1195"/>
                  </a:lnTo>
                  <a:lnTo>
                    <a:pt x="0" y="1904697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6235389" y="4549783"/>
              <a:ext cx="2200275" cy="2762885"/>
            </a:xfrm>
            <a:custGeom>
              <a:avLst/>
              <a:gdLst/>
              <a:ahLst/>
              <a:cxnLst/>
              <a:rect l="l" t="t" r="r" b="b"/>
              <a:pathLst>
                <a:path w="2200275" h="2762884">
                  <a:moveTo>
                    <a:pt x="1098992" y="0"/>
                  </a:moveTo>
                  <a:lnTo>
                    <a:pt x="0" y="1903502"/>
                  </a:lnTo>
                  <a:lnTo>
                    <a:pt x="2023247" y="2762324"/>
                  </a:lnTo>
                  <a:lnTo>
                    <a:pt x="2041940" y="2716924"/>
                  </a:lnTo>
                  <a:lnTo>
                    <a:pt x="2059561" y="2671343"/>
                  </a:lnTo>
                  <a:lnTo>
                    <a:pt x="2076115" y="2625596"/>
                  </a:lnTo>
                  <a:lnTo>
                    <a:pt x="2091606" y="2579698"/>
                  </a:lnTo>
                  <a:lnTo>
                    <a:pt x="2106041" y="2533663"/>
                  </a:lnTo>
                  <a:lnTo>
                    <a:pt x="2119423" y="2487506"/>
                  </a:lnTo>
                  <a:lnTo>
                    <a:pt x="2131758" y="2441241"/>
                  </a:lnTo>
                  <a:lnTo>
                    <a:pt x="2143051" y="2394884"/>
                  </a:lnTo>
                  <a:lnTo>
                    <a:pt x="2153306" y="2348449"/>
                  </a:lnTo>
                  <a:lnTo>
                    <a:pt x="2162528" y="2301951"/>
                  </a:lnTo>
                  <a:lnTo>
                    <a:pt x="2170723" y="2255404"/>
                  </a:lnTo>
                  <a:lnTo>
                    <a:pt x="2177894" y="2208823"/>
                  </a:lnTo>
                  <a:lnTo>
                    <a:pt x="2184048" y="2162223"/>
                  </a:lnTo>
                  <a:lnTo>
                    <a:pt x="2189189" y="2115619"/>
                  </a:lnTo>
                  <a:lnTo>
                    <a:pt x="2193323" y="2069025"/>
                  </a:lnTo>
                  <a:lnTo>
                    <a:pt x="2196453" y="2022456"/>
                  </a:lnTo>
                  <a:lnTo>
                    <a:pt x="2198584" y="1975927"/>
                  </a:lnTo>
                  <a:lnTo>
                    <a:pt x="2199723" y="1929452"/>
                  </a:lnTo>
                  <a:lnTo>
                    <a:pt x="2199873" y="1883046"/>
                  </a:lnTo>
                  <a:lnTo>
                    <a:pt x="2199040" y="1836724"/>
                  </a:lnTo>
                  <a:lnTo>
                    <a:pt x="2197228" y="1790500"/>
                  </a:lnTo>
                  <a:lnTo>
                    <a:pt x="2194443" y="1744390"/>
                  </a:lnTo>
                  <a:lnTo>
                    <a:pt x="2190689" y="1698407"/>
                  </a:lnTo>
                  <a:lnTo>
                    <a:pt x="2185972" y="1652567"/>
                  </a:lnTo>
                  <a:lnTo>
                    <a:pt x="2180295" y="1606885"/>
                  </a:lnTo>
                  <a:lnTo>
                    <a:pt x="2173665" y="1561374"/>
                  </a:lnTo>
                  <a:lnTo>
                    <a:pt x="2166086" y="1516050"/>
                  </a:lnTo>
                  <a:lnTo>
                    <a:pt x="2157562" y="1470928"/>
                  </a:lnTo>
                  <a:lnTo>
                    <a:pt x="2148100" y="1426022"/>
                  </a:lnTo>
                  <a:lnTo>
                    <a:pt x="2137703" y="1381346"/>
                  </a:lnTo>
                  <a:lnTo>
                    <a:pt x="2126377" y="1336916"/>
                  </a:lnTo>
                  <a:lnTo>
                    <a:pt x="2114127" y="1292747"/>
                  </a:lnTo>
                  <a:lnTo>
                    <a:pt x="2100957" y="1248852"/>
                  </a:lnTo>
                  <a:lnTo>
                    <a:pt x="2086873" y="1205247"/>
                  </a:lnTo>
                  <a:lnTo>
                    <a:pt x="2071879" y="1161946"/>
                  </a:lnTo>
                  <a:lnTo>
                    <a:pt x="2055981" y="1118964"/>
                  </a:lnTo>
                  <a:lnTo>
                    <a:pt x="2039182" y="1076316"/>
                  </a:lnTo>
                  <a:lnTo>
                    <a:pt x="2021489" y="1034017"/>
                  </a:lnTo>
                  <a:lnTo>
                    <a:pt x="2002906" y="992081"/>
                  </a:lnTo>
                  <a:lnTo>
                    <a:pt x="1983438" y="950522"/>
                  </a:lnTo>
                  <a:lnTo>
                    <a:pt x="1963090" y="909356"/>
                  </a:lnTo>
                  <a:lnTo>
                    <a:pt x="1941866" y="868598"/>
                  </a:lnTo>
                  <a:lnTo>
                    <a:pt x="1919773" y="828261"/>
                  </a:lnTo>
                  <a:lnTo>
                    <a:pt x="1896814" y="788361"/>
                  </a:lnTo>
                  <a:lnTo>
                    <a:pt x="1872994" y="748913"/>
                  </a:lnTo>
                  <a:lnTo>
                    <a:pt x="1848319" y="709930"/>
                  </a:lnTo>
                  <a:lnTo>
                    <a:pt x="1822794" y="671429"/>
                  </a:lnTo>
                  <a:lnTo>
                    <a:pt x="1796423" y="633423"/>
                  </a:lnTo>
                  <a:lnTo>
                    <a:pt x="1769211" y="595927"/>
                  </a:lnTo>
                  <a:lnTo>
                    <a:pt x="1741164" y="558956"/>
                  </a:lnTo>
                  <a:lnTo>
                    <a:pt x="1712285" y="522524"/>
                  </a:lnTo>
                  <a:lnTo>
                    <a:pt x="1682581" y="486647"/>
                  </a:lnTo>
                  <a:lnTo>
                    <a:pt x="1652055" y="451339"/>
                  </a:lnTo>
                  <a:lnTo>
                    <a:pt x="1620713" y="416615"/>
                  </a:lnTo>
                  <a:lnTo>
                    <a:pt x="1588561" y="382489"/>
                  </a:lnTo>
                  <a:lnTo>
                    <a:pt x="1555601" y="348976"/>
                  </a:lnTo>
                  <a:lnTo>
                    <a:pt x="1521841" y="316091"/>
                  </a:lnTo>
                  <a:lnTo>
                    <a:pt x="1487284" y="283849"/>
                  </a:lnTo>
                  <a:lnTo>
                    <a:pt x="1451936" y="252264"/>
                  </a:lnTo>
                  <a:lnTo>
                    <a:pt x="1415800" y="221351"/>
                  </a:lnTo>
                  <a:lnTo>
                    <a:pt x="1378884" y="191124"/>
                  </a:lnTo>
                  <a:lnTo>
                    <a:pt x="1341190" y="161599"/>
                  </a:lnTo>
                  <a:lnTo>
                    <a:pt x="1302725" y="132790"/>
                  </a:lnTo>
                  <a:lnTo>
                    <a:pt x="1263492" y="104711"/>
                  </a:lnTo>
                  <a:lnTo>
                    <a:pt x="1223498" y="77378"/>
                  </a:lnTo>
                  <a:lnTo>
                    <a:pt x="1182747" y="50806"/>
                  </a:lnTo>
                  <a:lnTo>
                    <a:pt x="1141243" y="25008"/>
                  </a:lnTo>
                  <a:lnTo>
                    <a:pt x="1098992" y="0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6235389" y="4549783"/>
              <a:ext cx="2200275" cy="2762885"/>
            </a:xfrm>
            <a:custGeom>
              <a:avLst/>
              <a:gdLst/>
              <a:ahLst/>
              <a:cxnLst/>
              <a:rect l="l" t="t" r="r" b="b"/>
              <a:pathLst>
                <a:path w="2200275" h="2762884">
                  <a:moveTo>
                    <a:pt x="0" y="1903502"/>
                  </a:moveTo>
                  <a:lnTo>
                    <a:pt x="1098992" y="0"/>
                  </a:lnTo>
                  <a:lnTo>
                    <a:pt x="1141243" y="25008"/>
                  </a:lnTo>
                  <a:lnTo>
                    <a:pt x="1182747" y="50806"/>
                  </a:lnTo>
                  <a:lnTo>
                    <a:pt x="1223498" y="77378"/>
                  </a:lnTo>
                  <a:lnTo>
                    <a:pt x="1263492" y="104711"/>
                  </a:lnTo>
                  <a:lnTo>
                    <a:pt x="1302725" y="132790"/>
                  </a:lnTo>
                  <a:lnTo>
                    <a:pt x="1341190" y="161599"/>
                  </a:lnTo>
                  <a:lnTo>
                    <a:pt x="1378884" y="191124"/>
                  </a:lnTo>
                  <a:lnTo>
                    <a:pt x="1415800" y="221351"/>
                  </a:lnTo>
                  <a:lnTo>
                    <a:pt x="1451936" y="252264"/>
                  </a:lnTo>
                  <a:lnTo>
                    <a:pt x="1487284" y="283849"/>
                  </a:lnTo>
                  <a:lnTo>
                    <a:pt x="1521841" y="316091"/>
                  </a:lnTo>
                  <a:lnTo>
                    <a:pt x="1555601" y="348976"/>
                  </a:lnTo>
                  <a:lnTo>
                    <a:pt x="1588561" y="382489"/>
                  </a:lnTo>
                  <a:lnTo>
                    <a:pt x="1620713" y="416615"/>
                  </a:lnTo>
                  <a:lnTo>
                    <a:pt x="1652055" y="451339"/>
                  </a:lnTo>
                  <a:lnTo>
                    <a:pt x="1682581" y="486647"/>
                  </a:lnTo>
                  <a:lnTo>
                    <a:pt x="1712285" y="522524"/>
                  </a:lnTo>
                  <a:lnTo>
                    <a:pt x="1741164" y="558956"/>
                  </a:lnTo>
                  <a:lnTo>
                    <a:pt x="1769211" y="595927"/>
                  </a:lnTo>
                  <a:lnTo>
                    <a:pt x="1796423" y="633423"/>
                  </a:lnTo>
                  <a:lnTo>
                    <a:pt x="1822794" y="671429"/>
                  </a:lnTo>
                  <a:lnTo>
                    <a:pt x="1848319" y="709930"/>
                  </a:lnTo>
                  <a:lnTo>
                    <a:pt x="1872994" y="748913"/>
                  </a:lnTo>
                  <a:lnTo>
                    <a:pt x="1896814" y="788361"/>
                  </a:lnTo>
                  <a:lnTo>
                    <a:pt x="1919773" y="828261"/>
                  </a:lnTo>
                  <a:lnTo>
                    <a:pt x="1941866" y="868598"/>
                  </a:lnTo>
                  <a:lnTo>
                    <a:pt x="1963090" y="909356"/>
                  </a:lnTo>
                  <a:lnTo>
                    <a:pt x="1983438" y="950522"/>
                  </a:lnTo>
                  <a:lnTo>
                    <a:pt x="2002906" y="992081"/>
                  </a:lnTo>
                  <a:lnTo>
                    <a:pt x="2021489" y="1034017"/>
                  </a:lnTo>
                  <a:lnTo>
                    <a:pt x="2039182" y="1076316"/>
                  </a:lnTo>
                  <a:lnTo>
                    <a:pt x="2055981" y="1118964"/>
                  </a:lnTo>
                  <a:lnTo>
                    <a:pt x="2071879" y="1161946"/>
                  </a:lnTo>
                  <a:lnTo>
                    <a:pt x="2086873" y="1205247"/>
                  </a:lnTo>
                  <a:lnTo>
                    <a:pt x="2100957" y="1248852"/>
                  </a:lnTo>
                  <a:lnTo>
                    <a:pt x="2114127" y="1292747"/>
                  </a:lnTo>
                  <a:lnTo>
                    <a:pt x="2126377" y="1336916"/>
                  </a:lnTo>
                  <a:lnTo>
                    <a:pt x="2137703" y="1381346"/>
                  </a:lnTo>
                  <a:lnTo>
                    <a:pt x="2148100" y="1426022"/>
                  </a:lnTo>
                  <a:lnTo>
                    <a:pt x="2157562" y="1470928"/>
                  </a:lnTo>
                  <a:lnTo>
                    <a:pt x="2166086" y="1516050"/>
                  </a:lnTo>
                  <a:lnTo>
                    <a:pt x="2173665" y="1561374"/>
                  </a:lnTo>
                  <a:lnTo>
                    <a:pt x="2180295" y="1606885"/>
                  </a:lnTo>
                  <a:lnTo>
                    <a:pt x="2185972" y="1652567"/>
                  </a:lnTo>
                  <a:lnTo>
                    <a:pt x="2190689" y="1698407"/>
                  </a:lnTo>
                  <a:lnTo>
                    <a:pt x="2194443" y="1744390"/>
                  </a:lnTo>
                  <a:lnTo>
                    <a:pt x="2197228" y="1790500"/>
                  </a:lnTo>
                  <a:lnTo>
                    <a:pt x="2199040" y="1836724"/>
                  </a:lnTo>
                  <a:lnTo>
                    <a:pt x="2199873" y="1883046"/>
                  </a:lnTo>
                  <a:lnTo>
                    <a:pt x="2199723" y="1929452"/>
                  </a:lnTo>
                  <a:lnTo>
                    <a:pt x="2198584" y="1975927"/>
                  </a:lnTo>
                  <a:lnTo>
                    <a:pt x="2196453" y="2022456"/>
                  </a:lnTo>
                  <a:lnTo>
                    <a:pt x="2193323" y="2069025"/>
                  </a:lnTo>
                  <a:lnTo>
                    <a:pt x="2189189" y="2115619"/>
                  </a:lnTo>
                  <a:lnTo>
                    <a:pt x="2184048" y="2162223"/>
                  </a:lnTo>
                  <a:lnTo>
                    <a:pt x="2177894" y="2208823"/>
                  </a:lnTo>
                  <a:lnTo>
                    <a:pt x="2170723" y="2255404"/>
                  </a:lnTo>
                  <a:lnTo>
                    <a:pt x="2162528" y="2301951"/>
                  </a:lnTo>
                  <a:lnTo>
                    <a:pt x="2153306" y="2348449"/>
                  </a:lnTo>
                  <a:lnTo>
                    <a:pt x="2143051" y="2394884"/>
                  </a:lnTo>
                  <a:lnTo>
                    <a:pt x="2131758" y="2441241"/>
                  </a:lnTo>
                  <a:lnTo>
                    <a:pt x="2119423" y="2487506"/>
                  </a:lnTo>
                  <a:lnTo>
                    <a:pt x="2106041" y="2533663"/>
                  </a:lnTo>
                  <a:lnTo>
                    <a:pt x="2091606" y="2579698"/>
                  </a:lnTo>
                  <a:lnTo>
                    <a:pt x="2076115" y="2625596"/>
                  </a:lnTo>
                  <a:lnTo>
                    <a:pt x="2059561" y="2671343"/>
                  </a:lnTo>
                  <a:lnTo>
                    <a:pt x="2041940" y="2716924"/>
                  </a:lnTo>
                  <a:lnTo>
                    <a:pt x="2023247" y="2762324"/>
                  </a:lnTo>
                  <a:lnTo>
                    <a:pt x="0" y="1903502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6235389" y="6453285"/>
              <a:ext cx="1708150" cy="2052320"/>
            </a:xfrm>
            <a:custGeom>
              <a:avLst/>
              <a:gdLst/>
              <a:ahLst/>
              <a:cxnLst/>
              <a:rect l="l" t="t" r="r" b="b"/>
              <a:pathLst>
                <a:path w="1708150" h="2052320">
                  <a:moveTo>
                    <a:pt x="0" y="0"/>
                  </a:moveTo>
                  <a:lnTo>
                    <a:pt x="787682" y="2051989"/>
                  </a:lnTo>
                  <a:lnTo>
                    <a:pt x="835097" y="2033190"/>
                  </a:lnTo>
                  <a:lnTo>
                    <a:pt x="881848" y="2013450"/>
                  </a:lnTo>
                  <a:lnTo>
                    <a:pt x="927934" y="1992771"/>
                  </a:lnTo>
                  <a:lnTo>
                    <a:pt x="973354" y="1971152"/>
                  </a:lnTo>
                  <a:lnTo>
                    <a:pt x="1018107" y="1948596"/>
                  </a:lnTo>
                  <a:lnTo>
                    <a:pt x="1062191" y="1925103"/>
                  </a:lnTo>
                  <a:lnTo>
                    <a:pt x="1105606" y="1900673"/>
                  </a:lnTo>
                  <a:lnTo>
                    <a:pt x="1148349" y="1875309"/>
                  </a:lnTo>
                  <a:lnTo>
                    <a:pt x="1190421" y="1849010"/>
                  </a:lnTo>
                  <a:lnTo>
                    <a:pt x="1231818" y="1821777"/>
                  </a:lnTo>
                  <a:lnTo>
                    <a:pt x="1272542" y="1793613"/>
                  </a:lnTo>
                  <a:lnTo>
                    <a:pt x="1312589" y="1764516"/>
                  </a:lnTo>
                  <a:lnTo>
                    <a:pt x="1351959" y="1734489"/>
                  </a:lnTo>
                  <a:lnTo>
                    <a:pt x="1390651" y="1703533"/>
                  </a:lnTo>
                  <a:lnTo>
                    <a:pt x="1428663" y="1671647"/>
                  </a:lnTo>
                  <a:lnTo>
                    <a:pt x="1465995" y="1638834"/>
                  </a:lnTo>
                  <a:lnTo>
                    <a:pt x="1502644" y="1605094"/>
                  </a:lnTo>
                  <a:lnTo>
                    <a:pt x="1538610" y="1570427"/>
                  </a:lnTo>
                  <a:lnTo>
                    <a:pt x="1573891" y="1534835"/>
                  </a:lnTo>
                  <a:lnTo>
                    <a:pt x="1608487" y="1498319"/>
                  </a:lnTo>
                  <a:lnTo>
                    <a:pt x="1642395" y="1460880"/>
                  </a:lnTo>
                  <a:lnTo>
                    <a:pt x="1675616" y="1422518"/>
                  </a:lnTo>
                  <a:lnTo>
                    <a:pt x="1708146" y="138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6235389" y="6453285"/>
              <a:ext cx="1708150" cy="2052320"/>
            </a:xfrm>
            <a:custGeom>
              <a:avLst/>
              <a:gdLst/>
              <a:ahLst/>
              <a:cxnLst/>
              <a:rect l="l" t="t" r="r" b="b"/>
              <a:pathLst>
                <a:path w="1708150" h="2052320">
                  <a:moveTo>
                    <a:pt x="0" y="0"/>
                  </a:moveTo>
                  <a:lnTo>
                    <a:pt x="1708146" y="1383235"/>
                  </a:lnTo>
                  <a:lnTo>
                    <a:pt x="1675616" y="1422518"/>
                  </a:lnTo>
                  <a:lnTo>
                    <a:pt x="1642395" y="1460880"/>
                  </a:lnTo>
                  <a:lnTo>
                    <a:pt x="1608487" y="1498319"/>
                  </a:lnTo>
                  <a:lnTo>
                    <a:pt x="1573891" y="1534835"/>
                  </a:lnTo>
                  <a:lnTo>
                    <a:pt x="1538610" y="1570427"/>
                  </a:lnTo>
                  <a:lnTo>
                    <a:pt x="1502644" y="1605094"/>
                  </a:lnTo>
                  <a:lnTo>
                    <a:pt x="1465995" y="1638834"/>
                  </a:lnTo>
                  <a:lnTo>
                    <a:pt x="1428663" y="1671647"/>
                  </a:lnTo>
                  <a:lnTo>
                    <a:pt x="1390651" y="1703533"/>
                  </a:lnTo>
                  <a:lnTo>
                    <a:pt x="1351959" y="1734489"/>
                  </a:lnTo>
                  <a:lnTo>
                    <a:pt x="1312589" y="1764516"/>
                  </a:lnTo>
                  <a:lnTo>
                    <a:pt x="1272542" y="1793613"/>
                  </a:lnTo>
                  <a:lnTo>
                    <a:pt x="1231818" y="1821777"/>
                  </a:lnTo>
                  <a:lnTo>
                    <a:pt x="1190421" y="1849010"/>
                  </a:lnTo>
                  <a:lnTo>
                    <a:pt x="1148349" y="1875309"/>
                  </a:lnTo>
                  <a:lnTo>
                    <a:pt x="1105606" y="1900673"/>
                  </a:lnTo>
                  <a:lnTo>
                    <a:pt x="1062191" y="1925103"/>
                  </a:lnTo>
                  <a:lnTo>
                    <a:pt x="1018107" y="1948596"/>
                  </a:lnTo>
                  <a:lnTo>
                    <a:pt x="973354" y="1971152"/>
                  </a:lnTo>
                  <a:lnTo>
                    <a:pt x="927934" y="1992771"/>
                  </a:lnTo>
                  <a:lnTo>
                    <a:pt x="881848" y="2013450"/>
                  </a:lnTo>
                  <a:lnTo>
                    <a:pt x="835097" y="2033190"/>
                  </a:lnTo>
                  <a:lnTo>
                    <a:pt x="787682" y="205198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236104" y="6453737"/>
              <a:ext cx="802640" cy="2061845"/>
            </a:xfrm>
            <a:custGeom>
              <a:avLst/>
              <a:gdLst/>
              <a:ahLst/>
              <a:cxnLst/>
              <a:rect l="l" t="t" r="r" b="b"/>
              <a:pathLst>
                <a:path w="802640" h="2061845">
                  <a:moveTo>
                    <a:pt x="0" y="0"/>
                  </a:moveTo>
                  <a:lnTo>
                    <a:pt x="764971" y="2061434"/>
                  </a:lnTo>
                  <a:lnTo>
                    <a:pt x="802038" y="2051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6236104" y="6453737"/>
              <a:ext cx="802640" cy="2061845"/>
            </a:xfrm>
            <a:custGeom>
              <a:avLst/>
              <a:gdLst/>
              <a:ahLst/>
              <a:cxnLst/>
              <a:rect l="l" t="t" r="r" b="b"/>
              <a:pathLst>
                <a:path w="802640" h="2061845">
                  <a:moveTo>
                    <a:pt x="0" y="0"/>
                  </a:moveTo>
                  <a:lnTo>
                    <a:pt x="802038" y="2051529"/>
                  </a:lnTo>
                  <a:lnTo>
                    <a:pt x="795263" y="2053359"/>
                  </a:lnTo>
                  <a:lnTo>
                    <a:pt x="783512" y="2056505"/>
                  </a:lnTo>
                  <a:lnTo>
                    <a:pt x="771758" y="2059639"/>
                  </a:lnTo>
                  <a:lnTo>
                    <a:pt x="764971" y="2061434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6236099" y="6453734"/>
              <a:ext cx="2028189" cy="855344"/>
            </a:xfrm>
            <a:custGeom>
              <a:avLst/>
              <a:gdLst/>
              <a:ahLst/>
              <a:cxnLst/>
              <a:rect l="l" t="t" r="r" b="b"/>
              <a:pathLst>
                <a:path w="2028190" h="855345">
                  <a:moveTo>
                    <a:pt x="0" y="0"/>
                  </a:moveTo>
                  <a:lnTo>
                    <a:pt x="2025121" y="854937"/>
                  </a:lnTo>
                  <a:lnTo>
                    <a:pt x="2025509" y="849572"/>
                  </a:lnTo>
                  <a:lnTo>
                    <a:pt x="2027380" y="839931"/>
                  </a:lnTo>
                  <a:lnTo>
                    <a:pt x="2028125" y="829942"/>
                  </a:lnTo>
                  <a:lnTo>
                    <a:pt x="2025132" y="823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BB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6236099" y="6453734"/>
              <a:ext cx="2028189" cy="855344"/>
            </a:xfrm>
            <a:custGeom>
              <a:avLst/>
              <a:gdLst/>
              <a:ahLst/>
              <a:cxnLst/>
              <a:rect l="l" t="t" r="r" b="b"/>
              <a:pathLst>
                <a:path w="2028190" h="855345">
                  <a:moveTo>
                    <a:pt x="0" y="0"/>
                  </a:moveTo>
                  <a:lnTo>
                    <a:pt x="2025132" y="823535"/>
                  </a:lnTo>
                  <a:lnTo>
                    <a:pt x="2028125" y="829942"/>
                  </a:lnTo>
                  <a:lnTo>
                    <a:pt x="2027380" y="839931"/>
                  </a:lnTo>
                  <a:lnTo>
                    <a:pt x="2025509" y="849572"/>
                  </a:lnTo>
                  <a:lnTo>
                    <a:pt x="2025121" y="854937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2" name="object 82" descr=""/>
          <p:cNvSpPr txBox="1"/>
          <p:nvPr/>
        </p:nvSpPr>
        <p:spPr>
          <a:xfrm>
            <a:off x="14979978" y="6601643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7301122" y="5955170"/>
            <a:ext cx="62611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23%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7052794" y="7662385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8%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7595479" y="7212054"/>
            <a:ext cx="45275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spc="-25" b="1">
                <a:solidFill>
                  <a:srgbClr val="FFFFFF"/>
                </a:solidFill>
                <a:latin typeface="Avenir LT 65 Medium"/>
                <a:cs typeface="Avenir LT 65 Medium"/>
              </a:rPr>
              <a:t>5%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6210582" y="4290760"/>
            <a:ext cx="1014730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r>
              <a:rPr dirty="0" sz="2300" spc="-120" b="1">
                <a:solidFill>
                  <a:srgbClr val="FFFFFF"/>
                </a:solidFill>
                <a:latin typeface="Avenir LT 65 Medium"/>
                <a:cs typeface="Avenir LT 65 Medium"/>
              </a:rPr>
              <a:t> </a:t>
            </a:r>
            <a:r>
              <a:rPr dirty="0" baseline="-31400" sz="3450" spc="-52" b="1">
                <a:solidFill>
                  <a:srgbClr val="FFFFFF"/>
                </a:solidFill>
                <a:latin typeface="Avenir LT 65 Medium"/>
                <a:cs typeface="Avenir LT 65 Medium"/>
              </a:rPr>
              <a:t>4%</a:t>
            </a:r>
            <a:endParaRPr baseline="-31400" sz="3450">
              <a:latin typeface="Avenir LT 65 Medium"/>
              <a:cs typeface="Avenir LT 65 Medium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3828470" y="8565139"/>
            <a:ext cx="4629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White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5086652" y="8895851"/>
            <a:ext cx="163576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162560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Native</a:t>
            </a:r>
            <a:r>
              <a:rPr dirty="0" sz="1300" spc="4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Hawaiian/ </a:t>
            </a:r>
            <a:r>
              <a:rPr dirty="0" sz="1300" spc="50">
                <a:latin typeface="Arial"/>
                <a:cs typeface="Arial"/>
              </a:rPr>
              <a:t>Other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Pacific</a:t>
            </a:r>
            <a:r>
              <a:rPr dirty="0" sz="1300" spc="-10">
                <a:latin typeface="Arial"/>
                <a:cs typeface="Arial"/>
              </a:rPr>
              <a:t> Islander</a:t>
            </a:r>
            <a:endParaRPr sz="1300">
              <a:latin typeface="Arial"/>
              <a:cs typeface="Arial"/>
            </a:endParaRPr>
          </a:p>
          <a:p>
            <a:pPr marL="680720">
              <a:lnSpc>
                <a:spcPct val="100000"/>
              </a:lnSpc>
              <a:spcBef>
                <a:spcPts val="75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0.1%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7986167" y="8677219"/>
            <a:ext cx="118935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4790" marR="5080" indent="-225425">
              <a:lnSpc>
                <a:spcPct val="101499"/>
              </a:lnSpc>
              <a:spcBef>
                <a:spcPts val="95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Hispanic/Latino </a:t>
            </a:r>
            <a:r>
              <a:rPr dirty="0" sz="1300" b="0">
                <a:latin typeface="Avenir LT 65 Medium"/>
                <a:cs typeface="Avenir LT 65 Medium"/>
              </a:rPr>
              <a:t>(any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race)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8100927" y="7845580"/>
            <a:ext cx="131318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345440">
              <a:lnSpc>
                <a:spcPct val="101499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Black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25">
                <a:latin typeface="Arial"/>
                <a:cs typeface="Arial"/>
              </a:rPr>
              <a:t>or </a:t>
            </a:r>
            <a:r>
              <a:rPr dirty="0" sz="1300" b="0">
                <a:latin typeface="Avenir LT 65 Medium"/>
                <a:cs typeface="Avenir LT 65 Medium"/>
              </a:rPr>
              <a:t>African</a:t>
            </a:r>
            <a:r>
              <a:rPr dirty="0" sz="1300" spc="4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American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8752635" y="5860802"/>
            <a:ext cx="4254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300" spc="-10" b="0">
                <a:latin typeface="Avenir LT 65 Medium"/>
                <a:cs typeface="Avenir LT 65 Medium"/>
              </a:rPr>
              <a:t>Asian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8588786" y="6396241"/>
            <a:ext cx="1304290" cy="788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5730" marR="5080" indent="-126364">
              <a:lnSpc>
                <a:spcPct val="101499"/>
              </a:lnSpc>
              <a:spcBef>
                <a:spcPts val="95"/>
              </a:spcBef>
            </a:pPr>
            <a:r>
              <a:rPr dirty="0" sz="1300" b="0">
                <a:latin typeface="Avenir LT 65 Medium"/>
                <a:cs typeface="Avenir LT 65 Medium"/>
              </a:rPr>
              <a:t>American</a:t>
            </a:r>
            <a:r>
              <a:rPr dirty="0" sz="1300" spc="6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Indian/ </a:t>
            </a:r>
            <a:r>
              <a:rPr dirty="0" sz="1300">
                <a:latin typeface="Arial"/>
                <a:cs typeface="Arial"/>
              </a:rPr>
              <a:t>Alaska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Native</a:t>
            </a:r>
            <a:endParaRPr sz="13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80"/>
              </a:spcBef>
            </a:pPr>
            <a:r>
              <a:rPr dirty="0" sz="2300" spc="-20" b="1">
                <a:solidFill>
                  <a:srgbClr val="005C82"/>
                </a:solidFill>
                <a:latin typeface="Avenir LT 65 Medium"/>
                <a:cs typeface="Avenir LT 65 Medium"/>
              </a:rPr>
              <a:t>0.2%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5912376" y="2406074"/>
            <a:ext cx="2280920" cy="14871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491490">
              <a:lnSpc>
                <a:spcPts val="2920"/>
              </a:lnSpc>
              <a:spcBef>
                <a:spcPts val="120"/>
              </a:spcBef>
            </a:pPr>
            <a:r>
              <a:rPr dirty="0" sz="2450" spc="-20" b="0">
                <a:latin typeface="Avenir LT 65 Medium"/>
                <a:cs typeface="Avenir LT 65 Medium"/>
              </a:rPr>
              <a:t>2013</a:t>
            </a:r>
            <a:endParaRPr sz="2450">
              <a:latin typeface="Avenir LT 65 Medium"/>
              <a:cs typeface="Avenir LT 65 Medium"/>
            </a:endParaRPr>
          </a:p>
          <a:p>
            <a:pPr marL="421005">
              <a:lnSpc>
                <a:spcPts val="1540"/>
              </a:lnSpc>
            </a:pPr>
            <a:r>
              <a:rPr dirty="0" sz="1300" spc="-10" b="0">
                <a:latin typeface="Avenir LT 35 Light"/>
                <a:cs typeface="Avenir LT 35 Light"/>
              </a:rPr>
              <a:t>Total:</a:t>
            </a:r>
            <a:r>
              <a:rPr dirty="0" sz="1300" spc="-60" b="0">
                <a:latin typeface="Avenir LT 35 Light"/>
                <a:cs typeface="Avenir LT 35 Light"/>
              </a:rPr>
              <a:t> </a:t>
            </a:r>
            <a:r>
              <a:rPr dirty="0" sz="1300" spc="-20" b="0">
                <a:latin typeface="Avenir LT 35 Light"/>
                <a:cs typeface="Avenir LT 35 Light"/>
              </a:rPr>
              <a:t>5,769</a:t>
            </a:r>
            <a:endParaRPr sz="1300">
              <a:latin typeface="Avenir LT 35 Light"/>
              <a:cs typeface="Avenir LT 35 Light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300">
              <a:latin typeface="Avenir LT 35 Light"/>
              <a:cs typeface="Avenir LT 35 Light"/>
            </a:endParaRPr>
          </a:p>
          <a:p>
            <a:pPr marR="1043305" indent="57150">
              <a:lnSpc>
                <a:spcPct val="101499"/>
              </a:lnSpc>
            </a:pPr>
            <a:r>
              <a:rPr dirty="0" sz="1300" b="0">
                <a:latin typeface="Avenir LT 65 Medium"/>
                <a:cs typeface="Avenir LT 65 Medium"/>
              </a:rPr>
              <a:t>Do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wish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25" b="0">
                <a:latin typeface="Avenir LT 65 Medium"/>
                <a:cs typeface="Avenir LT 65 Medium"/>
              </a:rPr>
              <a:t>to </a:t>
            </a:r>
            <a:r>
              <a:rPr dirty="0" sz="1300" spc="-10">
                <a:latin typeface="Arial"/>
                <a:cs typeface="Arial"/>
              </a:rPr>
              <a:t>report/unknown</a:t>
            </a:r>
            <a:endParaRPr sz="1300">
              <a:latin typeface="Arial"/>
              <a:cs typeface="Arial"/>
            </a:endParaRPr>
          </a:p>
          <a:p>
            <a:pPr marL="893444">
              <a:lnSpc>
                <a:spcPct val="100000"/>
              </a:lnSpc>
              <a:spcBef>
                <a:spcPts val="615"/>
              </a:spcBef>
            </a:pPr>
            <a:r>
              <a:rPr dirty="0" sz="1300" b="0">
                <a:latin typeface="Avenir LT 65 Medium"/>
                <a:cs typeface="Avenir LT 65 Medium"/>
              </a:rPr>
              <a:t>Nonresident</a:t>
            </a:r>
            <a:r>
              <a:rPr dirty="0" sz="1300" spc="50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Alien</a:t>
            </a:r>
            <a:endParaRPr sz="1300">
              <a:latin typeface="Avenir LT 65 Medium"/>
              <a:cs typeface="Avenir LT 65 Medium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13973723" y="3406091"/>
            <a:ext cx="1410335" cy="786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1499"/>
              </a:lnSpc>
              <a:spcBef>
                <a:spcPts val="95"/>
              </a:spcBef>
            </a:pPr>
            <a:r>
              <a:rPr dirty="0" sz="1300" spc="-20" b="0">
                <a:latin typeface="Avenir LT 65 Medium"/>
                <a:cs typeface="Avenir LT 65 Medium"/>
              </a:rPr>
              <a:t>Two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or</a:t>
            </a:r>
            <a:r>
              <a:rPr dirty="0" sz="1300" spc="-15" b="0">
                <a:latin typeface="Avenir LT 65 Medium"/>
                <a:cs typeface="Avenir LT 65 Medium"/>
              </a:rPr>
              <a:t> </a:t>
            </a:r>
            <a:r>
              <a:rPr dirty="0" sz="1300" b="0">
                <a:latin typeface="Avenir LT 65 Medium"/>
                <a:cs typeface="Avenir LT 65 Medium"/>
              </a:rPr>
              <a:t>more</a:t>
            </a:r>
            <a:r>
              <a:rPr dirty="0" sz="1300" spc="-10" b="0">
                <a:latin typeface="Avenir LT 65 Medium"/>
                <a:cs typeface="Avenir LT 65 Medium"/>
              </a:rPr>
              <a:t> races </a:t>
            </a:r>
            <a:r>
              <a:rPr dirty="0" sz="1300" b="0">
                <a:latin typeface="Avenir LT 65 Medium"/>
                <a:cs typeface="Avenir LT 65 Medium"/>
              </a:rPr>
              <a:t>(not</a:t>
            </a:r>
            <a:r>
              <a:rPr dirty="0" sz="1300" spc="25" b="0">
                <a:latin typeface="Avenir LT 65 Medium"/>
                <a:cs typeface="Avenir LT 65 Medium"/>
              </a:rPr>
              <a:t> </a:t>
            </a:r>
            <a:r>
              <a:rPr dirty="0" sz="1300" spc="-10" b="0">
                <a:latin typeface="Avenir LT 65 Medium"/>
                <a:cs typeface="Avenir LT 65 Medium"/>
              </a:rPr>
              <a:t>Hispanic)</a:t>
            </a:r>
            <a:endParaRPr sz="1300">
              <a:latin typeface="Avenir LT 65 Medium"/>
              <a:cs typeface="Avenir LT 65 Medium"/>
            </a:endParaRPr>
          </a:p>
          <a:p>
            <a:pPr algn="ctr" marL="23495">
              <a:lnSpc>
                <a:spcPct val="100000"/>
              </a:lnSpc>
              <a:spcBef>
                <a:spcPts val="65"/>
              </a:spcBef>
            </a:pPr>
            <a:r>
              <a:rPr dirty="0" sz="2300" spc="-25" b="1">
                <a:solidFill>
                  <a:srgbClr val="005C82"/>
                </a:solidFill>
                <a:latin typeface="Avenir LT 65 Medium"/>
                <a:cs typeface="Avenir LT 65 Medium"/>
              </a:rPr>
              <a:t>3%</a:t>
            </a:r>
            <a:endParaRPr sz="2300">
              <a:latin typeface="Avenir LT 65 Medium"/>
              <a:cs typeface="Avenir LT 65 Medium"/>
            </a:endParaRPr>
          </a:p>
        </p:txBody>
      </p:sp>
      <p:sp>
        <p:nvSpPr>
          <p:cNvPr id="95" name="object 95" descr=""/>
          <p:cNvSpPr/>
          <p:nvPr/>
        </p:nvSpPr>
        <p:spPr>
          <a:xfrm>
            <a:off x="18263072" y="7175582"/>
            <a:ext cx="1011555" cy="133350"/>
          </a:xfrm>
          <a:custGeom>
            <a:avLst/>
            <a:gdLst/>
            <a:ahLst/>
            <a:cxnLst/>
            <a:rect l="l" t="t" r="r" b="b"/>
            <a:pathLst>
              <a:path w="1011555" h="133350">
                <a:moveTo>
                  <a:pt x="0" y="133095"/>
                </a:moveTo>
                <a:lnTo>
                  <a:pt x="1011382" y="133095"/>
                </a:lnTo>
                <a:lnTo>
                  <a:pt x="1011382" y="0"/>
                </a:lnTo>
              </a:path>
            </a:pathLst>
          </a:custGeom>
          <a:ln w="20941">
            <a:solidFill>
              <a:srgbClr val="005C8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2024-03-08T15:23:39Z</dcterms:created>
  <dcterms:modified xsi:type="dcterms:W3CDTF">2024-03-08T15:23:39Z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</Properties>
</file>