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05" autoAdjust="0"/>
  </p:normalViewPr>
  <p:slideViewPr>
    <p:cSldViewPr>
      <p:cViewPr varScale="1">
        <p:scale>
          <a:sx n="112" d="100"/>
          <a:sy n="112" d="100"/>
        </p:scale>
        <p:origin x="2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81119373967141"/>
          <c:y val="4.4444444444444446E-2"/>
          <c:w val="0.72074244191698256"/>
          <c:h val="0.8161924759405074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Full-Time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Faculty</c:v>
                </c:pt>
                <c:pt idx="1">
                  <c:v>Other Rank</c:v>
                </c:pt>
                <c:pt idx="2">
                  <c:v>Teaching/Research Assistant</c:v>
                </c:pt>
                <c:pt idx="3">
                  <c:v>Lecturer</c:v>
                </c:pt>
                <c:pt idx="4">
                  <c:v>Instructor</c:v>
                </c:pt>
                <c:pt idx="5">
                  <c:v>Assistant Professor</c:v>
                </c:pt>
                <c:pt idx="6">
                  <c:v>Associate Professor</c:v>
                </c:pt>
                <c:pt idx="7">
                  <c:v>Professor</c:v>
                </c:pt>
                <c:pt idx="8">
                  <c:v>Department Chair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 formatCode="_(* #,##0_);_(* \(#,##0\);_(* &quot;-&quot;??_);_(@_)">
                  <c:v>3626</c:v>
                </c:pt>
                <c:pt idx="1">
                  <c:v>32</c:v>
                </c:pt>
                <c:pt idx="2">
                  <c:v>71</c:v>
                </c:pt>
                <c:pt idx="3">
                  <c:v>30</c:v>
                </c:pt>
                <c:pt idx="4">
                  <c:v>184</c:v>
                </c:pt>
                <c:pt idx="5" formatCode="#,##0">
                  <c:v>1645</c:v>
                </c:pt>
                <c:pt idx="6">
                  <c:v>868</c:v>
                </c:pt>
                <c:pt idx="7">
                  <c:v>521</c:v>
                </c:pt>
                <c:pt idx="8">
                  <c:v>275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Part-Time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All Faculty</c:v>
                </c:pt>
                <c:pt idx="1">
                  <c:v>Other Rank</c:v>
                </c:pt>
                <c:pt idx="2">
                  <c:v>Teaching/Research Assistant</c:v>
                </c:pt>
                <c:pt idx="3">
                  <c:v>Lecturer</c:v>
                </c:pt>
                <c:pt idx="4">
                  <c:v>Instructor</c:v>
                </c:pt>
                <c:pt idx="5">
                  <c:v>Assistant Professor</c:v>
                </c:pt>
                <c:pt idx="6">
                  <c:v>Associate Professor</c:v>
                </c:pt>
                <c:pt idx="7">
                  <c:v>Professor</c:v>
                </c:pt>
                <c:pt idx="8">
                  <c:v>Department Chair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 formatCode="#,##0">
                  <c:v>5419</c:v>
                </c:pt>
                <c:pt idx="1">
                  <c:v>49</c:v>
                </c:pt>
                <c:pt idx="2">
                  <c:v>85</c:v>
                </c:pt>
                <c:pt idx="3">
                  <c:v>398</c:v>
                </c:pt>
                <c:pt idx="4" formatCode="#,##0">
                  <c:v>1130</c:v>
                </c:pt>
                <c:pt idx="5" formatCode="#,##0">
                  <c:v>2560</c:v>
                </c:pt>
                <c:pt idx="6">
                  <c:v>651</c:v>
                </c:pt>
                <c:pt idx="7">
                  <c:v>521</c:v>
                </c:pt>
                <c:pt idx="8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195920"/>
        <c:axId val="155196312"/>
      </c:barChart>
      <c:catAx>
        <c:axId val="155195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155196312"/>
        <c:crosses val="autoZero"/>
        <c:auto val="1"/>
        <c:lblAlgn val="ctr"/>
        <c:lblOffset val="100"/>
        <c:noMultiLvlLbl val="0"/>
      </c:catAx>
      <c:valAx>
        <c:axId val="155196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US"/>
          </a:p>
        </c:txPr>
        <c:crossAx val="155195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venir LT 65 Medium" panose="020B0603020000020003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DD3CC-5BB3-4359-B66A-309E7A7F73FD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32B85-B852-4E1B-80C4-1E997BD9A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10CCAB4-9F28-404B-82C7-896DBD392403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2401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270" y="1014174"/>
            <a:ext cx="8229600" cy="1297214"/>
          </a:xfrm>
        </p:spPr>
        <p:txBody>
          <a:bodyPr anchor="ctr">
            <a:normAutofit/>
          </a:bodyPr>
          <a:lstStyle>
            <a:lvl1pPr algn="ctr">
              <a:defRPr sz="3600" cap="all">
                <a:latin typeface="Avenir Light"/>
                <a:cs typeface="Avenir Ligh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5670" y="28892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ADEA_logo-white-taglin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2141" cy="6934200"/>
          </a:xfrm>
          <a:prstGeom prst="rect">
            <a:avLst/>
          </a:prstGeom>
        </p:spPr>
      </p:pic>
      <p:pic>
        <p:nvPicPr>
          <p:cNvPr id="9" name="Picture 8" descr="ADEA_logo-white-tagline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90800" y="5347396"/>
            <a:ext cx="3657600" cy="6197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355" y="5943714"/>
            <a:ext cx="4571429" cy="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31663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6" name="Picture 5" descr="ADEA_logo-white-taglin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29691" y="6464808"/>
            <a:ext cx="1914029" cy="3243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5965"/>
            <a:ext cx="4010025" cy="802005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4596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American Dental Education Association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6642953-EB25-364F-98E1-6322234C59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1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venir Book"/>
          <a:ea typeface="+mj-ea"/>
          <a:cs typeface="Avenir Boo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Light"/>
          <a:ea typeface="+mn-ea"/>
          <a:cs typeface="Avenir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Light"/>
          <a:ea typeface="+mn-ea"/>
          <a:cs typeface="Avenir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Light"/>
          <a:ea typeface="+mn-ea"/>
          <a:cs typeface="Avenir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Light"/>
          <a:ea typeface="+mn-ea"/>
          <a:cs typeface="Avenir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19"/>
            <a:ext cx="8229600" cy="4572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Full-Time and Part-Time Dental School Faculty by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Rank, 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2014-15 Academic Year</a:t>
            </a:r>
          </a:p>
        </p:txBody>
      </p:sp>
      <p:sp>
        <p:nvSpPr>
          <p:cNvPr id="41987" name="Rectangle 7"/>
          <p:cNvSpPr>
            <a:spLocks noChangeArrowheads="1"/>
          </p:cNvSpPr>
          <p:nvPr/>
        </p:nvSpPr>
        <p:spPr bwMode="auto">
          <a:xfrm>
            <a:off x="457200" y="6035040"/>
            <a:ext cx="822960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American Dental Education Association, Survey of Dental School Faculty, </a:t>
            </a:r>
            <a:r>
              <a:rPr lang="en-US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2014-15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Avenir LT 65 Medium" panose="020B0603020000020003" pitchFamily="34" charset="0"/>
              <a:cs typeface="Arial" pitchFamily="34" charset="0"/>
            </a:endParaRP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2024646264"/>
              </p:ext>
            </p:extLst>
          </p:nvPr>
        </p:nvGraphicFramePr>
        <p:xfrm>
          <a:off x="457200" y="100584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539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WO -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28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Book</vt:lpstr>
      <vt:lpstr>Avenir Light</vt:lpstr>
      <vt:lpstr>Avenir LT 65 Medium</vt:lpstr>
      <vt:lpstr>Calibri</vt:lpstr>
      <vt:lpstr>POWERPOINT TWO - V2</vt:lpstr>
      <vt:lpstr>Full-Time and Part-Time Dental School Faculty by Academic Rank, 2014-15 Academic Year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Full-Time and Part-Time Dental School Faculty by Academic Rank, 2012-13 Academic Year</dc:title>
  <dc:creator>Asguet, Emmanuel</dc:creator>
  <cp:lastModifiedBy>Bodanyi, Ryan</cp:lastModifiedBy>
  <cp:revision>17</cp:revision>
  <dcterms:created xsi:type="dcterms:W3CDTF">2014-09-19T19:14:58Z</dcterms:created>
  <dcterms:modified xsi:type="dcterms:W3CDTF">2016-12-20T18:47:44Z</dcterms:modified>
</cp:coreProperties>
</file>