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9" r:id="rId2"/>
  </p:sldMasterIdLst>
  <p:notesMasterIdLst>
    <p:notesMasterId r:id="rId4"/>
  </p:notesMasterIdLst>
  <p:sldIdLst>
    <p:sldId id="26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774144-692D-4CBA-9FE5-DAA45B54CA1C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C2117C-E84C-492E-AD1A-2F8E5B4B2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6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D161F3E-017E-4C75-9245-CF1F1C47D3FC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541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noFill/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23" descr="ADEA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12096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303248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4"/>
            <a:ext cx="7010400" cy="869951"/>
          </a:xfrm>
        </p:spPr>
        <p:txBody>
          <a:bodyPr>
            <a:normAutofit/>
          </a:bodyPr>
          <a:lstStyle>
            <a:lvl1pPr algn="l">
              <a:buNone/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accent1">
              <a:lumMod val="60000"/>
              <a:lumOff val="40000"/>
            </a:schemeClr>
          </a:solidFill>
          <a:ln w="50800" cap="sq" cmpd="dbl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D3368-EB78-4F77-9B62-D1847EBD30A3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193800"/>
            <a:ext cx="5334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F9682E-FB22-4560-BC7F-39C973DCF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3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Picture 24" descr="ADEA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12096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166CD-9F02-4C63-8322-446496D2F164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280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DBF0B9-3309-4FD8-BB8E-C3C16B157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4" descr="ADEA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12096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473EC-DD88-4F39-93D1-369691BFFF94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30324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BAA429-B96E-4DDA-99DE-B86F4F06A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94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DEA_logo-white-tagli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346700"/>
            <a:ext cx="3657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5943600"/>
            <a:ext cx="45704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ADEA_logo-white-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346700"/>
            <a:ext cx="3657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5943600"/>
            <a:ext cx="45704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270" y="1014174"/>
            <a:ext cx="8229600" cy="1297214"/>
          </a:xfrm>
        </p:spPr>
        <p:txBody>
          <a:bodyPr>
            <a:normAutofit/>
          </a:bodyPr>
          <a:lstStyle>
            <a:lvl1pPr algn="ctr">
              <a:defRPr sz="3600" cap="all">
                <a:latin typeface="Avenir Light"/>
                <a:cs typeface="Avenir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5670" y="28892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05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DEA_logo-white-taglin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6464300"/>
            <a:ext cx="19145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ADEA_logo-white-taglin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6464300"/>
            <a:ext cx="19145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6175"/>
            <a:ext cx="4010025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31663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5232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ADEA_logo-white-taglin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6464300"/>
            <a:ext cx="19145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6175"/>
            <a:ext cx="4010025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9725"/>
            <a:ext cx="4038600" cy="39624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9252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587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460FF-E43E-4B03-AC23-87DB000F46FB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9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C2188-475F-4F0C-A470-DBF44C60F9DF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2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7453-E5E6-41A8-80E5-E8BDB63EA791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9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3pPr>
              <a:buFont typeface="Wingdings" pitchFamily="2" charset="2"/>
              <a:buChar char="q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E182E-BBD6-4D41-B13C-218A9AB6CB35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4125"/>
            <a:ext cx="5334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C651C2-C699-44AF-96F0-18696CC652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60513"/>
            <a:ext cx="1335088" cy="990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white">
          <a:xfrm>
            <a:off x="0" y="1463675"/>
            <a:ext cx="9144000" cy="1157288"/>
          </a:xfrm>
          <a:prstGeom prst="rect">
            <a:avLst/>
          </a:prstGeom>
          <a:noFill/>
          <a:ln w="28575" cap="rnd" cmpd="sng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560513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23" descr="ADEA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12096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5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60576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2018-A9CF-427F-9148-8A3B8C7FB792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  <a:prstGeom prst="rect">
            <a:avLst/>
          </a:prstGeom>
        </p:spPr>
        <p:txBody>
          <a:bodyPr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2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272C2C-DA97-469C-AE9F-4EAA14F4A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9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6C1DEA-107B-4FD3-9B55-0A363E6E2329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F962F8-6714-4894-9DA9-2F57F2F87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2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4"/>
            <a:ext cx="8153400" cy="86995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1">
              <a:lumMod val="60000"/>
              <a:lumOff val="40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E134FE-DCD4-41FA-B71A-0B0222020C35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54125"/>
            <a:ext cx="533400" cy="244475"/>
          </a:xfrm>
          <a:prstGeom prst="rect">
            <a:avLst/>
          </a:prstGeo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A6A96E-2AB2-4483-85D3-770CB20E3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2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57678-2EB6-4DBD-AC76-0D1D495C061B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54125"/>
            <a:ext cx="5334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969185-AAB9-4B53-AD39-6511D1488B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5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914400" y="1295400"/>
            <a:ext cx="8229600" cy="2444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95400"/>
            <a:ext cx="868363" cy="2444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1235075"/>
            <a:ext cx="9144000" cy="3651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9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6934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30324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61FA0B-E4F3-4DCB-97E6-AB520D80BF35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30324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82" name="TextBox 7"/>
          <p:cNvSpPr txBox="1">
            <a:spLocks noChangeArrowheads="1"/>
          </p:cNvSpPr>
          <p:nvPr/>
        </p:nvSpPr>
        <p:spPr bwMode="auto">
          <a:xfrm>
            <a:off x="9525" y="1276350"/>
            <a:ext cx="9144000" cy="27781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200" b="1" dirty="0" smtClean="0">
                <a:solidFill>
                  <a:prstClr val="white"/>
                </a:solidFill>
                <a:latin typeface="Arial Rounded MT Bold" pitchFamily="34" charset="0"/>
              </a:rPr>
              <a:t>American Dental Education Association</a:t>
            </a:r>
          </a:p>
        </p:txBody>
      </p:sp>
      <p:pic>
        <p:nvPicPr>
          <p:cNvPr id="1035" name="Picture 11" descr="ADEA_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12096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2" r:id="rId2"/>
    <p:sldLayoutId id="2147483843" r:id="rId3"/>
    <p:sldLayoutId id="2147483844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rgbClr val="FFC61E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099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C0C0C0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/>
              <a:t>American Dental Education Association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FB510A41-7CB1-464E-8721-4776D5D24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venir Book"/>
          <a:ea typeface="Avenir Book"/>
          <a:cs typeface="Avenir Book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venir Book"/>
          <a:ea typeface="Avenir Book"/>
          <a:cs typeface="Avenir Book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venir Light"/>
          <a:ea typeface="Avenir Light"/>
          <a:cs typeface="Avenir Light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venir Light"/>
          <a:ea typeface="Avenir Light"/>
          <a:cs typeface="Avenir Ligh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venir Light"/>
          <a:ea typeface="Avenir Light"/>
          <a:cs typeface="Avenir Ligh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venir Light"/>
          <a:ea typeface="Avenir Light"/>
          <a:cs typeface="Avenir Ligh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venir Light"/>
          <a:ea typeface="Avenir Light"/>
          <a:cs typeface="Avenir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5250"/>
            <a:ext cx="8763000" cy="6667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Seniors' Pursuit of Advanced Education</a:t>
            </a:r>
            <a:r>
              <a:rPr lang="en-US" altLang="en-US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2001-2017</a:t>
            </a:r>
            <a:endParaRPr lang="en-US" alt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228600" y="6172200"/>
            <a:ext cx="813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venir Light"/>
                <a:ea typeface="Avenir Light"/>
                <a:cs typeface="Avenir Light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Source: American Dental Education Association,  Survey of Dental School Seniors,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Graduating Class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93472"/>
              </p:ext>
            </p:extLst>
          </p:nvPr>
        </p:nvGraphicFramePr>
        <p:xfrm>
          <a:off x="533400" y="766388"/>
          <a:ext cx="8001000" cy="519902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893728"/>
                <a:gridCol w="3053636"/>
                <a:gridCol w="3053636"/>
              </a:tblGrid>
              <a:tr h="757387">
                <a:tc>
                  <a:txBody>
                    <a:bodyPr/>
                    <a:lstStyle/>
                    <a:p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>
                    <a:solidFill>
                      <a:srgbClr val="005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Applied for Dental Postdoctoral or Advanced Education Program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anchor="ctr">
                    <a:solidFill>
                      <a:srgbClr val="005D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Not Apply for Dental Postdoctoral or Advanced Education Program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anchor="ctr">
                    <a:solidFill>
                      <a:srgbClr val="005D83"/>
                    </a:solidFill>
                  </a:tcPr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52.4%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51.1%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51.0%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51.2%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52.5%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52.5%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52.6%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51.9%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50.4%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51.0%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51.3%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49.2%</a:t>
                      </a: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deMaster">
  <a:themeElements>
    <a:clrScheme name="ADEA Theme Colors">
      <a:dk1>
        <a:sysClr val="windowText" lastClr="000000"/>
      </a:dk1>
      <a:lt1>
        <a:sysClr val="window" lastClr="FFFFFF"/>
      </a:lt1>
      <a:dk2>
        <a:srgbClr val="303248"/>
      </a:dk2>
      <a:lt2>
        <a:srgbClr val="DEE0F4"/>
      </a:lt2>
      <a:accent1>
        <a:srgbClr val="5E68C4"/>
      </a:accent1>
      <a:accent2>
        <a:srgbClr val="D81E05"/>
      </a:accent2>
      <a:accent3>
        <a:srgbClr val="FFC61E"/>
      </a:accent3>
      <a:accent4>
        <a:srgbClr val="009900"/>
      </a:accent4>
      <a:accent5>
        <a:srgbClr val="969696"/>
      </a:accent5>
      <a:accent6>
        <a:srgbClr val="FF66FF"/>
      </a:accent6>
      <a:hlink>
        <a:srgbClr val="5E68C4"/>
      </a:hlink>
      <a:folHlink>
        <a:srgbClr val="B0B5E0"/>
      </a:folHlink>
    </a:clrScheme>
    <a:fontScheme name="ADEA Templat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WERPOINT TWO -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128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Rounded MT Bold</vt:lpstr>
      <vt:lpstr>Avenir Book</vt:lpstr>
      <vt:lpstr>Avenir Light</vt:lpstr>
      <vt:lpstr>Calibri</vt:lpstr>
      <vt:lpstr>Wingdings</vt:lpstr>
      <vt:lpstr>Wingdings 2</vt:lpstr>
      <vt:lpstr>SlideMaster</vt:lpstr>
      <vt:lpstr>POWERPOINT TWO - V2</vt:lpstr>
      <vt:lpstr>Seniors' Pursuit of Advanced Education, 2001-2017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 AADSAS Applicants by Gender</dc:title>
  <dc:creator>Emmanuel Asguet</dc:creator>
  <cp:lastModifiedBy>Slapar, Franc</cp:lastModifiedBy>
  <cp:revision>24</cp:revision>
  <dcterms:created xsi:type="dcterms:W3CDTF">2010-04-06T14:34:20Z</dcterms:created>
  <dcterms:modified xsi:type="dcterms:W3CDTF">2017-10-03T16:13:02Z</dcterms:modified>
</cp:coreProperties>
</file>